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0.66890982503364738</c:v>
                </c:pt>
                <c:pt idx="1">
                  <c:v>0.32705248990578728</c:v>
                </c:pt>
                <c:pt idx="2">
                  <c:v>2.6917900403768511E-3</c:v>
                </c:pt>
                <c:pt idx="3">
                  <c:v>1.3458950201884251E-3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0.83285302593659938</c:v>
                </c:pt>
                <c:pt idx="1">
                  <c:v>0.16714697406340059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2.2880215343203229E-2</c:v>
                </c:pt>
                <c:pt idx="1">
                  <c:v>5.652759084791386E-2</c:v>
                </c:pt>
                <c:pt idx="2">
                  <c:v>0.2772543741588156</c:v>
                </c:pt>
                <c:pt idx="3">
                  <c:v>0.64333781965006731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0.94751009421265142</c:v>
                </c:pt>
                <c:pt idx="1">
                  <c:v>8.0753701211305519E-3</c:v>
                </c:pt>
                <c:pt idx="2">
                  <c:v>1.8842530282637951E-2</c:v>
                </c:pt>
                <c:pt idx="3">
                  <c:v>6.7294751009421257E-3</c:v>
                </c:pt>
                <c:pt idx="4">
                  <c:v>2.6917900403768511E-3</c:v>
                </c:pt>
                <c:pt idx="5">
                  <c:v>1.61507402422611E-2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0.26928281461434372</c:v>
                </c:pt>
                <c:pt idx="1">
                  <c:v>5.4127198917456017E-3</c:v>
                </c:pt>
                <c:pt idx="2">
                  <c:v>0.68200270635994586</c:v>
                </c:pt>
                <c:pt idx="3">
                  <c:v>2.7063599458728009E-3</c:v>
                </c:pt>
                <c:pt idx="4">
                  <c:v>1.3531799729364011E-3</c:v>
                </c:pt>
                <c:pt idx="5">
                  <c:v>1.2178619756427599E-2</c:v>
                </c:pt>
                <c:pt idx="6">
                  <c:v>0</c:v>
                </c:pt>
                <c:pt idx="7">
                  <c:v>6.7658998646820019E-3</c:v>
                </c:pt>
                <c:pt idx="8">
                  <c:v>2.0297699594046009E-2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30</c:v>
                </c:pt>
                <c:pt idx="1">
                  <c:v>16</c:v>
                </c:pt>
                <c:pt idx="2">
                  <c:v>3</c:v>
                </c:pt>
                <c:pt idx="3">
                  <c:v>2</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3</c:v>
                </c:pt>
                <c:pt idx="1">
                  <c:v>40</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7.8347323002462614</c:v>
                </c:pt>
                <c:pt idx="1">
                  <c:v>8.4684339405717104</c:v>
                </c:pt>
                <c:pt idx="2">
                  <c:v>9.756929096957041</c:v>
                </c:pt>
                <c:pt idx="3" formatCode="General">
                  <c:v>9.4490670616170256</c:v>
                </c:pt>
                <c:pt idx="4">
                  <c:v>9.3344596757577918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8.2784530605964743</c:v>
                </c:pt>
                <c:pt idx="1">
                  <c:v>8.2027226053960973</c:v>
                </c:pt>
                <c:pt idx="2">
                  <c:v>9.4537424228622822</c:v>
                </c:pt>
                <c:pt idx="3" formatCode="General">
                  <c:v>9.1125653313527284</c:v>
                </c:pt>
                <c:pt idx="4">
                  <c:v>8.9782665939633279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8.6378058831829794</c:v>
                </c:pt>
                <c:pt idx="1">
                  <c:v>8.8293218294257088</c:v>
                </c:pt>
                <c:pt idx="2">
                  <c:v>8.4298711891240128</c:v>
                </c:pt>
                <c:pt idx="3">
                  <c:v>5.7375438784644412</c:v>
                </c:pt>
                <c:pt idx="4">
                  <c:v>9.3006382112218802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6.3007860953062638</c:v>
                </c:pt>
                <c:pt idx="1">
                  <c:v>6.8350548756956853</c:v>
                </c:pt>
                <c:pt idx="2">
                  <c:v>6.4655850303107192</c:v>
                </c:pt>
                <c:pt idx="3">
                  <c:v>3.896451143097206</c:v>
                </c:pt>
                <c:pt idx="4">
                  <c:v>7.689499552812527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Your Trust</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8.7626821926959071</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0.31899552912591655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0.15557332800298163</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1.6241633869448515</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0.1555733280029834</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0.5580254666243496</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0.87849367194186101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8.8293218294257088</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0.47379790917258546</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0.2900616391412596</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8.0867016339208675E-2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0.84424013316148905</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8.0867016339210451E-2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0.29006163914125871</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0.78797127553516333</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8.9589123224191027</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0.29016777003915717</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0.46284698776740374</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0.12903827970203352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1.3471412619158896</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0.1290382797020353</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0.46284698776740285</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1.1807955685502431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8.4998124262429098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8.4480153433726208</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0.266049174964615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0.12131455437130478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1.2665066695084577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0.121314554371307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0.43514278238024584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1.6413576035262452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5.7375438784644412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0.17161949733491078</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0.18626755220149782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5.1930000919590213E-2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0.54214181351183299</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5.1930000919590213E-2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0.18626755220149782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3.1500056288592759E-2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9.4490670616170256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0.17399142060735162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0.25767884006113118</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7.1838934066507321E-2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0.74998824005184872</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7.1838934066507321E-2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0.25767884006113206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0.47651446935450537</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8.8358016387942744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0.28431669628134237</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9.1724791517554749E-2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0.95759375961350912</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9.1724791517554749E-2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0.32900735778194168</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0.35962959111698645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9.0204091172057286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0.44854772034886192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0.12782241240340664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1.3344477804871424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0.12782241240340664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0.4584857972897094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1.806471381897512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8.1565342477476719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0.19243583796813013</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0.22795306692094996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6.355161076053939E-2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0.66346976505290911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6.355161076053939E-2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0.22795306692094996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0.33884198875650995</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9.4887361164065886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8.8369193748123465E-2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0.17313490189222946</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4.8268716199967088E-2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0.50391852249450508</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4.8268716199967088E-2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0.17313490189222946</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8.9666336555945136E-2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9.7812251266010115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3.9691587521743621E-2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0.55759896357755157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0.15545442214229777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1.6229220266943649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0.15545442214229777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0.55759896357755245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0.76836705748603862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8.4298711891240128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0.16040752490993793</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0.39273679737161249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0.10949208280034561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1.1430817501136579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0.10949208280034561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0.3927367973716116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0.28802766211546071</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8.9918752068799463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0.32127351513155489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9.026305617399899E-2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0.94233345081326991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9.0263056174000766E-2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0.32376426400976399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0.32029201916286176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8.4684339405717104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0.27768066783951806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0.35597094958471498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9.9242039318172992E-2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1.0360727560139971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9.924203931817388E-2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0.35597094958471587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0.41424934537011993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9.1716323273806086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8.2707835589799217E-2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0.2195458885532009</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6.120775228809805E-2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0.63900021642278304</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6.120775228809805E-2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0.2195458885532009</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0.30720380848029549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9.318732224535756</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0.13822484819103842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5.4400080434358955E-2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0.56792909184693841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5.4400080434358955E-2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0.19512747241740058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0.2019968042602116</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9.6855662368774205</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0.15796508783472873</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0.2106483976334097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5.8727198341980369E-2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0.61310358651623531</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5.8727198341980369E-2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0.2106483976334097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0.2465478521915685</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9.3788059737541882</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9.3104721013974547</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2.7960767547299703E-2</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0.33275761694381512</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9.2770335732974551E-2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0.96850909231170235</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9.277033573297544E-2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0.33275761694381423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0.74400112344817693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9.003646145478795</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0.22677113807664817</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0.24304384886929142</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6.7758807941114441E-2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0.70739230441142809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6.7758807941114441E-2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0.24304384886929142</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0.21928218538085176</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9.3259399652041246</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0.15311679010171098</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0.17694516578592179</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4.9330989285991222E-2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0.51500850221921013</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4.9330989285991222E-2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0.17694516578592179</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0.27184013916512484</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9.5148310379256635</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1.8113511236882651E-2</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0.24676322802250361</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6.8795743040995561E-2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0.71821775916953712</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6.8795743040995561E-2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0.24676322802250361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0.22232836860410465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9.3974712569812358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Your Trust</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9.152064963264845</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0.36636412930763296</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0.28273290276019836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7.8823819429657327E-2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0.8229094484264472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7.8823819429656439E-2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0.28273290276020013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0.66188727111558521</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8.8846660257033463</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2.9379588631725184E-2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0.1909140657432804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5.3225414155258832E-2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0.55566574319403372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5.3225414155258832E-2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0.1909140657432804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0.37939974567103896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9.510049263162653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0.29858864616098657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0.25858249288619195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7.2090865717950869E-2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0.75261837061175196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7.2090865717949981E-2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0.25858249288619195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0.54784805380000812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8.2344483494531815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5.2694403215592267E-2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0.25911439625389399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7.223915640007661E-2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0.75416650421296705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7.223915640007661E-2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0.25911439625389399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0.42175820805032949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8.9007461378682411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0.15128919753262426</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0.2003964185567888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5.5869023224608405E-2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0.58326464536414235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5.5869023224609293E-2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0.20039641855678703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0.5991723210978126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9.3326111406305703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0.18813354859274511</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0.1752822326846406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4.8867375970315763E-2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0.51016844523331883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4.8867375970315763E-2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0.1752822326846406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0.50956740486538266</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9.4450047290788728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4.4471880810906583E-2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0.12590782983755311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3.5102161605550464E-2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0.36646156776478733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3.5102161605550464E-2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0.12590782983755311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9.5760471113932155E-2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9.756929096957041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9.1359890633412544</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0.42946018196965063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0.35357891631527494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9.8575158326753787E-2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1.0291106134435521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9.8575158326752899E-2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0.35357891631527494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0.33200489128421573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9.3375043065073395</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0.40808820869889928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0.17012936542503443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1.7761263444991302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0.17012936542503532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0.61023647013573523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5.2250192133760365E-2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9.4358777773114344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0.62735019556743676</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0.38537922104017852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0.10744084552825228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1.1216671251388242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0.10744084552825228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0.38537922104017852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0.4906790803580634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9.5166577774734584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0.68825444668758795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0.49418273819003122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0.13777445263731192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1.4383456631177722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0.13777445263731103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0.49418273819003211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0.17602129268930788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9.1741231919283788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1.192144330178829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0.50013042815868047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0.13943262413251301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1.455656737363924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0.13943262413251212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0.50013042815868047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0.21046345671289401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8.7139654436439358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0.21610146287722021</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0.56546497524073391</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0.15764740738355254</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1.645816480278901</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0.15764740738355254</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0.56546497524073391</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0.83876370512639298</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8.6378058831829794</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8.1425607431035925</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0.34389353696205927</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0.61854198722720977</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0.17244488149372295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1.8003000024707259</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0.17244488149372295</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0.61854198722720888</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0.24222233097382784</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8.4550898973057791</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0.6098137805312227</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0.56703850714228654</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0.15808609631315296</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1.6503963302240123</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0.15808609631315296</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0.56703850714228654</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0.64705590568264526</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7.8300315889014049</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Your Trust</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7.9343387937017056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0.2158962076145734</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8.4177012078035851E-2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0.87879601725135714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8.4177012078035851E-2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0.30193425214242886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0.60401218980505256</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8.1834768687630817</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0.792362368535942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0.52085902039938681</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0.14521160067136485</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1.5159884293634347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0.14521160067136307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0.51933236482149248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7.8347323002462614</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0.23251673280882823</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0.33558837465145874</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9.3559529817632381E-2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0.97674816615519688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9.3559529817632381E-2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0.33558837465145874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0.517891915186941</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6.8080899597933486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0.13377290928545449</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8.3111630579510098E-2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0.86767358614285861</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8.3111630579510098E-2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0.29811283869400018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0.60610852497516987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7.6476503073821673</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0.12862307828828889</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0.11554674654857822</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1.2062915773145764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0.11554674654857777</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0.41445425117124923</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0.68091544863508346</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5.8490114777522439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9.5965504471159591E-2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0.4487903328002929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0.12511938939214939</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1.3062286052254981</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0.12511938939214851</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0.4487903328002929</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0.75169690282475443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7.4881357423588222</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0.35612669652049789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0.10333266061120483</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2.8808373209084692E-2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0.30075531329342908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2.8808373209084692E-2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0.10333266061120483</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0.2979803445022533</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9.3344596757577918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0.33149925468464847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0.10609364972731861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1.1076025928503528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0.10609364972732038</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0.38054696878266903</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0.56830896520153829</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9.2158805910852575</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1.8402966909640712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0.36066622701049589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0.10055104756011879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1.0497386156254471</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0.10055104756011879</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0.36066622701049678</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0.44487343827257853</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7.0924732126146308</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0.98257373779349066</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0.35140803214234317</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9.7969932050012254E-2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1.0227921373132354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9.7969932050011366E-2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0.35140803214234317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0.29523252203427042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8.918999003560387</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0.38653111767763626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0.11811297246747721</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1.2330826104152139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0.11811297246747721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0.42365903861289489</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1.0832907157748277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9.3006382112218802</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0.29392488508020342</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0.3161287903717529</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8.8134343210538368E-2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0.92010999065496968</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8.8134343210538368E-2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0.3161287903717529</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1.0081932295339984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7.5385181738845866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9.2093300106046883E-2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0.20465725288176451</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5.7056911978174085E-2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0.59566603476725888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5.7056911978174085E-2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0.20465725288176451</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0.19413285092400834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9.6669523023041464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Your Trust</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0.2491013738578598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0.18107765020297784</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5.0483095044837611E-2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0.52703632225384567</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5.0483095044837611E-2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0.18107765020297784</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0.16660148640211681</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9.632717959340992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Your Trust</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9.2209989792999778</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0.24034201843618064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6.9531717469787147E-2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0.72590122738558538</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6.9531717469789811E-2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0.2494030923188042</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0.42788438232755688</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9.2209989792999778</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Liverpool Heart And Chest Hospital NHS Trust HQ (404)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Liverpool Heart And Chest Hospital NHS Trust HQ (404)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Liverpool Heart And Chest Hospital NHS Trust HQ (404)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Liverpool Heart And Chest Hospital NHS Trust HQ (404)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Liverpool Heart And Chest Hospital NHS Trust HQ (404)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Liverpool Heart And Chest Hospital NHS Trust HQ (404)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(404)</c:v>
                </c:pt>
                <c:pt idx="1">
                  <c:v>Liverpool Heart And Chest Hospital NHS Trust HQ (404)</c:v>
                </c:pt>
              </c:strCache>
            </c:strRef>
          </c:cat>
          <c:val>
            <c:numRef>
              <c:f>Sheet1!$J$2:$J$3</c:f>
              <c:numCache>
                <c:formatCode>0.0;;</c:formatCode>
                <c:ptCount val="2"/>
                <c:pt idx="0">
                  <c:v>8.4998124262429098</c:v>
                </c:pt>
                <c:pt idx="1">
                  <c:v>8.4998122111091838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1.5001875737570902</c:v>
                </c:pt>
                <c:pt idx="1">
                  <c:v>1.5001877888908162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Liverpool Heart And Chest Hospital NHS Trust HQ (411)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Liverpool Heart And Chest Hospital NHS Trust HQ (411)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Liverpool Heart And Chest Hospital NHS Trust HQ (411)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Liverpool Heart And Chest Hospital NHS Trust HQ (411)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Liverpool Heart And Chest Hospital NHS Trust HQ (411)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Liverpool Heart And Chest Hospital NHS Trust HQ (411)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Liverpool Heart And Chest Hospital NHS Trust HQ (411)</c:v>
                </c:pt>
              </c:strCache>
            </c:strRef>
          </c:cat>
          <c:val>
            <c:numRef>
              <c:f>Sheet1!$J$2:$J$3</c:f>
              <c:numCache>
                <c:formatCode>0.0;;</c:formatCode>
                <c:ptCount val="2"/>
                <c:pt idx="0">
                  <c:v>8.9589123224191027</c:v>
                </c:pt>
                <c:pt idx="1">
                  <c:v>8.9589121770295126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1.0410876775808973</c:v>
                </c:pt>
                <c:pt idx="1">
                  <c:v>1.0410878229704874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Sheet1!$I$2:$I$3</c:f>
              <c:numCache>
                <c:formatCode>0.0;;</c:formatCode>
                <c:ptCount val="2"/>
                <c:pt idx="0">
                  <c:v>0</c:v>
                </c:pt>
                <c:pt idx="1">
                  <c:v>8.8293153776578528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Sheet1!$J$2:$J$3</c:f>
              <c:numCache>
                <c:formatCode>0.0;;</c:formatCode>
                <c:ptCount val="2"/>
                <c:pt idx="0">
                  <c:v>8.8293218294257088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1.1706781705742912</c:v>
                </c:pt>
                <c:pt idx="1">
                  <c:v>1.1706846223421472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Sheet1!$H$2:$H$3</c:f>
              <c:numCache>
                <c:formatCode>0.0;;</c:formatCode>
                <c:ptCount val="2"/>
                <c:pt idx="0">
                  <c:v>0</c:v>
                </c:pt>
                <c:pt idx="1">
                  <c:v>9.0204355519704116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Sheet1!$I$2:$I$3</c:f>
              <c:numCache>
                <c:formatCode>0.0;;</c:formatCode>
                <c:ptCount val="2"/>
                <c:pt idx="0">
                  <c:v>9.0204091172057286</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0.97959088279427142</c:v>
                </c:pt>
                <c:pt idx="1">
                  <c:v>0.97956444802958842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Sheet1!$I$2:$I$3</c:f>
              <c:numCache>
                <c:formatCode>0.0;;</c:formatCode>
                <c:ptCount val="2"/>
                <c:pt idx="0">
                  <c:v>0</c:v>
                </c:pt>
                <c:pt idx="1">
                  <c:v>8.1565596904442668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Sheet1!$J$2:$J$3</c:f>
              <c:numCache>
                <c:formatCode>0.0;;</c:formatCode>
                <c:ptCount val="2"/>
                <c:pt idx="0">
                  <c:v>8.1565342477476719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1.8434657522523281</c:v>
                </c:pt>
                <c:pt idx="1">
                  <c:v>1.8434403095557332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Sheet1!$H$2:$H$3</c:f>
              <c:numCache>
                <c:formatCode>0.0;;</c:formatCode>
                <c:ptCount val="2"/>
                <c:pt idx="0">
                  <c:v>8.8358016387942744</c:v>
                </c:pt>
                <c:pt idx="1">
                  <c:v>8.8358095192574755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1.1641983612057256</c:v>
                </c:pt>
                <c:pt idx="1">
                  <c:v>1.1641904807425245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Sheet1!$H$2:$H$3</c:f>
              <c:numCache>
                <c:formatCode>0.0;;</c:formatCode>
                <c:ptCount val="2"/>
                <c:pt idx="0">
                  <c:v>0</c:v>
                </c:pt>
                <c:pt idx="1">
                  <c:v>9.4490786121424613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Sheet1!$I$2:$I$3</c:f>
              <c:numCache>
                <c:formatCode>0.0;;</c:formatCode>
                <c:ptCount val="2"/>
                <c:pt idx="0">
                  <c:v>9.4490670616170256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0.55093293838297441</c:v>
                </c:pt>
                <c:pt idx="1">
                  <c:v>0.55092138785753875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Sheet1!$J$2:$J$3</c:f>
              <c:numCache>
                <c:formatCode>0.0;;</c:formatCode>
                <c:ptCount val="2"/>
                <c:pt idx="0">
                  <c:v>5.7375438784644412</c:v>
                </c:pt>
                <c:pt idx="1">
                  <c:v>5.7375634954272421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4.2624561215355588</c:v>
                </c:pt>
                <c:pt idx="1">
                  <c:v>4.2624365045727579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(740)</c:v>
                </c:pt>
                <c:pt idx="1">
                  <c:v>Liverpool Heart And Chest Hospital NHS Trust HQ (740)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(740)</c:v>
                </c:pt>
                <c:pt idx="1">
                  <c:v>Liverpool Heart And Chest Hospital NHS Trust HQ (740)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(740)</c:v>
                </c:pt>
                <c:pt idx="1">
                  <c:v>Liverpool Heart And Chest Hospital NHS Trust HQ (740)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(740)</c:v>
                </c:pt>
                <c:pt idx="1">
                  <c:v>Liverpool Heart And Chest Hospital NHS Trust HQ (740)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(740)</c:v>
                </c:pt>
                <c:pt idx="1">
                  <c:v>Liverpool Heart And Chest Hospital NHS Trust HQ (740)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(740)</c:v>
                </c:pt>
                <c:pt idx="1">
                  <c:v>Liverpool Heart And Chest Hospital NHS Trust HQ (740)</c:v>
                </c:pt>
              </c:strCache>
            </c:strRef>
          </c:cat>
          <c:val>
            <c:numRef>
              <c:f>Sheet1!$I$2:$I$3</c:f>
              <c:numCache>
                <c:formatCode>0.0;;</c:formatCode>
                <c:ptCount val="2"/>
                <c:pt idx="0">
                  <c:v>9.4887361164065886</c:v>
                </c:pt>
                <c:pt idx="1">
                  <c:v>9.4887346075585093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(740)</c:v>
                </c:pt>
                <c:pt idx="1">
                  <c:v>Liverpool Heart And Chest Hospital NHS Trust HQ (740)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0.51126388359341135</c:v>
                </c:pt>
                <c:pt idx="1">
                  <c:v>0.51126539244149072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(492)</c:v>
                </c:pt>
                <c:pt idx="1">
                  <c:v>Liverpool Heart And Chest Hospital NHS Trust HQ (492)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(492)</c:v>
                </c:pt>
                <c:pt idx="1">
                  <c:v>Liverpool Heart And Chest Hospital NHS Trust HQ (492)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(492)</c:v>
                </c:pt>
                <c:pt idx="1">
                  <c:v>Liverpool Heart And Chest Hospital NHS Trust HQ (492)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(492)</c:v>
                </c:pt>
                <c:pt idx="1">
                  <c:v>Liverpool Heart And Chest Hospital NHS Trust HQ (492)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(492)</c:v>
                </c:pt>
                <c:pt idx="1">
                  <c:v>Liverpool Heart And Chest Hospital NHS Trust HQ (492)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(492)</c:v>
                </c:pt>
                <c:pt idx="1">
                  <c:v>Liverpool Heart And Chest Hospital NHS Trust HQ (492)</c:v>
                </c:pt>
              </c:strCache>
            </c:strRef>
          </c:cat>
          <c:val>
            <c:numRef>
              <c:f>Sheet1!$I$2:$I$3</c:f>
              <c:numCache>
                <c:formatCode>0.0;;</c:formatCode>
                <c:ptCount val="2"/>
                <c:pt idx="0">
                  <c:v>9.1716323273806086</c:v>
                </c:pt>
                <c:pt idx="1">
                  <c:v>9.1716406876576198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(492)</c:v>
                </c:pt>
                <c:pt idx="1">
                  <c:v>Liverpool Heart And Chest Hospital NHS Trust HQ (492)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0.82836767261939137</c:v>
                </c:pt>
                <c:pt idx="1">
                  <c:v>0.82835931234238025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Liverpool Heart And Chest Hospital NHS Trust HQ (440)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Liverpool Heart And Chest Hospital NHS Trust HQ (440)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Liverpool Heart And Chest Hospital NHS Trust HQ (440)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Liverpool Heart And Chest Hospital NHS Trust HQ (440)</c:v>
                </c:pt>
              </c:strCache>
            </c:strRef>
          </c:cat>
          <c:val>
            <c:numRef>
              <c:f>Sheet1!$G$2:$G$3</c:f>
              <c:numCache>
                <c:formatCode>0.0;;</c:formatCode>
                <c:ptCount val="2"/>
                <c:pt idx="0">
                  <c:v>8.4684339405717104</c:v>
                </c:pt>
                <c:pt idx="1">
                  <c:v>8.4684442936366402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Liverpool Heart And Chest Hospital NHS Trust HQ (440)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Liverpool Heart And Chest Hospital NHS Trust HQ (440)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Liverpool Heart And Chest Hospital NHS Trust HQ (440)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1.5315660594282896</c:v>
                </c:pt>
                <c:pt idx="1">
                  <c:v>1.5315557063633598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Liverpool Heart And Chest Hospital NHS Trust HQ (251)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Liverpool Heart And Chest Hospital NHS Trust HQ (251)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Liverpool Heart And Chest Hospital NHS Trust HQ (251)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Liverpool Heart And Chest Hospital NHS Trust HQ (251)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Liverpool Heart And Chest Hospital NHS Trust HQ (251)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Liverpool Heart And Chest Hospital NHS Trust HQ (251)</c:v>
                </c:pt>
              </c:strCache>
            </c:strRef>
          </c:cat>
          <c:val>
            <c:numRef>
              <c:f>Sheet1!$I$2:$I$3</c:f>
              <c:numCache>
                <c:formatCode>0.0;;</c:formatCode>
                <c:ptCount val="2"/>
                <c:pt idx="0">
                  <c:v>8.9918752068799463</c:v>
                </c:pt>
                <c:pt idx="1">
                  <c:v>8.9918795724351526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(251)</c:v>
                </c:pt>
                <c:pt idx="1">
                  <c:v>Liverpool Heart And Chest Hospital NHS Trust HQ (251)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1.0081247931200537</c:v>
                </c:pt>
                <c:pt idx="1">
                  <c:v>1.0081204275648474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(353)</c:v>
                </c:pt>
                <c:pt idx="1">
                  <c:v>Liverpool Heart And Chest Hospital NHS Trust HQ (353)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(353)</c:v>
                </c:pt>
                <c:pt idx="1">
                  <c:v>Liverpool Heart And Chest Hospital NHS Trust HQ (353)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(353)</c:v>
                </c:pt>
                <c:pt idx="1">
                  <c:v>Liverpool Heart And Chest Hospital NHS Trust HQ (353)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(353)</c:v>
                </c:pt>
                <c:pt idx="1">
                  <c:v>Liverpool Heart And Chest Hospital NHS Trust HQ (353)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(353)</c:v>
                </c:pt>
                <c:pt idx="1">
                  <c:v>Liverpool Heart And Chest Hospital NHS Trust HQ (353)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(353)</c:v>
                </c:pt>
                <c:pt idx="1">
                  <c:v>Liverpool Heart And Chest Hospital NHS Trust HQ (353)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(353)</c:v>
                </c:pt>
                <c:pt idx="1">
                  <c:v>Liverpool Heart And Chest Hospital NHS Trust HQ (353)</c:v>
                </c:pt>
              </c:strCache>
            </c:strRef>
          </c:cat>
          <c:val>
            <c:numRef>
              <c:f>Sheet1!$J$2:$J$3</c:f>
              <c:numCache>
                <c:formatCode>0.0;;</c:formatCode>
                <c:ptCount val="2"/>
                <c:pt idx="0">
                  <c:v>8.4298711891240128</c:v>
                </c:pt>
                <c:pt idx="1">
                  <c:v>8.4298725189324699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1.5701288108759872</c:v>
                </c:pt>
                <c:pt idx="1">
                  <c:v>1.5701274810675301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Sheet1!$I$2:$I$3</c:f>
              <c:numCache>
                <c:formatCode>0.0;;</c:formatCode>
                <c:ptCount val="2"/>
                <c:pt idx="0">
                  <c:v>9.7812251266010115</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Sheet1!$J$2:$J$3</c:f>
              <c:numCache>
                <c:formatCode>0.0;;</c:formatCode>
                <c:ptCount val="2"/>
                <c:pt idx="0">
                  <c:v>0</c:v>
                </c:pt>
                <c:pt idx="1">
                  <c:v>9.7812355761363108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0.21877487339898849</c:v>
                </c:pt>
                <c:pt idx="1">
                  <c:v>0.21876442386368922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(715)</c:v>
                </c:pt>
                <c:pt idx="1">
                  <c:v>Liverpool Heart And Chest Hospital NHS Trust HQ (715)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(715)</c:v>
                </c:pt>
                <c:pt idx="1">
                  <c:v>Liverpool Heart And Chest Hospital NHS Trust HQ (715)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(715)</c:v>
                </c:pt>
                <c:pt idx="1">
                  <c:v>Liverpool Heart And Chest Hospital NHS Trust HQ (715)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(715)</c:v>
                </c:pt>
                <c:pt idx="1">
                  <c:v>Liverpool Heart And Chest Hospital NHS Trust HQ (715)</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(715)</c:v>
                </c:pt>
                <c:pt idx="1">
                  <c:v>Liverpool Heart And Chest Hospital NHS Trust HQ (715)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(715)</c:v>
                </c:pt>
                <c:pt idx="1">
                  <c:v>Liverpool Heart And Chest Hospital NHS Trust HQ (715)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(715)</c:v>
                </c:pt>
                <c:pt idx="1">
                  <c:v>Liverpool Heart And Chest Hospital NHS Trust HQ (715)</c:v>
                </c:pt>
              </c:strCache>
            </c:strRef>
          </c:cat>
          <c:val>
            <c:numRef>
              <c:f>Sheet1!$J$2:$J$3</c:f>
              <c:numCache>
                <c:formatCode>0.0;;</c:formatCode>
                <c:ptCount val="2"/>
                <c:pt idx="0">
                  <c:v>9.3788059737541882</c:v>
                </c:pt>
                <c:pt idx="1">
                  <c:v>9.3788203255264619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0.62119402624581177</c:v>
                </c:pt>
                <c:pt idx="1">
                  <c:v>0.62117967447353806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(741)</c:v>
                </c:pt>
                <c:pt idx="1">
                  <c:v>Liverpool Heart And Chest Hospital NHS Trust HQ (741)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(741)</c:v>
                </c:pt>
                <c:pt idx="1">
                  <c:v>Liverpool Heart And Chest Hospital NHS Trust HQ (741)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(741)</c:v>
                </c:pt>
                <c:pt idx="1">
                  <c:v>Liverpool Heart And Chest Hospital NHS Trust HQ (741)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(741)</c:v>
                </c:pt>
                <c:pt idx="1">
                  <c:v>Liverpool Heart And Chest Hospital NHS Trust HQ (741)</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(741)</c:v>
                </c:pt>
                <c:pt idx="1">
                  <c:v>Liverpool Heart And Chest Hospital NHS Trust HQ (741)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(741)</c:v>
                </c:pt>
                <c:pt idx="1">
                  <c:v>Liverpool Heart And Chest Hospital NHS Trust HQ (741)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(741)</c:v>
                </c:pt>
                <c:pt idx="1">
                  <c:v>Liverpool Heart And Chest Hospital NHS Trust HQ (741)</c:v>
                </c:pt>
              </c:strCache>
            </c:strRef>
          </c:cat>
          <c:val>
            <c:numRef>
              <c:f>Sheet1!$J$2:$J$3</c:f>
              <c:numCache>
                <c:formatCode>0.0;;</c:formatCode>
                <c:ptCount val="2"/>
                <c:pt idx="0">
                  <c:v>9.6855662368774205</c:v>
                </c:pt>
                <c:pt idx="1">
                  <c:v>9.6855687507591917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0.31443376312257953</c:v>
                </c:pt>
                <c:pt idx="1">
                  <c:v>0.31443124924080834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Sheet1!$I$2:$I$3</c:f>
              <c:numCache>
                <c:formatCode>0.0;;</c:formatCode>
                <c:ptCount val="2"/>
                <c:pt idx="0">
                  <c:v>9.318732224535756</c:v>
                </c:pt>
                <c:pt idx="1">
                  <c:v>9.3187319744490384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0.681267775464244</c:v>
                </c:pt>
                <c:pt idx="1">
                  <c:v>0.68126802555096155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(708)</c:v>
                </c:pt>
                <c:pt idx="1">
                  <c:v>Liverpool Heart And Chest Hospital NHS Trust HQ (708)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(708)</c:v>
                </c:pt>
                <c:pt idx="1">
                  <c:v>Liverpool Heart And Chest Hospital NHS Trust HQ (708)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(708)</c:v>
                </c:pt>
                <c:pt idx="1">
                  <c:v>Liverpool Heart And Chest Hospital NHS Trust HQ (708)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(708)</c:v>
                </c:pt>
                <c:pt idx="1">
                  <c:v>Liverpool Heart And Chest Hospital NHS Trust HQ (708)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(708)</c:v>
                </c:pt>
                <c:pt idx="1">
                  <c:v>Liverpool Heart And Chest Hospital NHS Trust HQ (708)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(708)</c:v>
                </c:pt>
                <c:pt idx="1">
                  <c:v>Liverpool Heart And Chest Hospital NHS Trust HQ (708)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(708)</c:v>
                </c:pt>
                <c:pt idx="1">
                  <c:v>Liverpool Heart And Chest Hospital NHS Trust HQ (708)</c:v>
                </c:pt>
              </c:strCache>
            </c:strRef>
          </c:cat>
          <c:val>
            <c:numRef>
              <c:f>Sheet1!$J$2:$J$3</c:f>
              <c:numCache>
                <c:formatCode>0.0;;</c:formatCode>
                <c:ptCount val="2"/>
                <c:pt idx="0">
                  <c:v>9.3974712569812358</c:v>
                </c:pt>
                <c:pt idx="1">
                  <c:v>9.3974708660814432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0.60252874301876425</c:v>
                </c:pt>
                <c:pt idx="1">
                  <c:v>0.60252913391855678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Liverpool Heart And Chest Hospital NHS Trust HQ (742)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Liverpool Heart And Chest Hospital NHS Trust HQ (742)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Liverpool Heart And Chest Hospital NHS Trust HQ (742)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Liverpool Heart And Chest Hospital NHS Trust HQ (742)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Liverpool Heart And Chest Hospital NHS Trust HQ (742)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Liverpool Heart And Chest Hospital NHS Trust HQ (742)</c:v>
                </c:pt>
              </c:strCache>
            </c:strRef>
          </c:cat>
          <c:val>
            <c:numRef>
              <c:f>Sheet1!$I$2:$I$3</c:f>
              <c:numCache>
                <c:formatCode>0.0;;</c:formatCode>
                <c:ptCount val="2"/>
                <c:pt idx="0">
                  <c:v>0</c:v>
                </c:pt>
                <c:pt idx="1">
                  <c:v>9.5148333759577532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Liverpool Heart And Chest Hospital NHS Trust HQ (742)</c:v>
                </c:pt>
              </c:strCache>
            </c:strRef>
          </c:cat>
          <c:val>
            <c:numRef>
              <c:f>Sheet1!$J$2:$J$3</c:f>
              <c:numCache>
                <c:formatCode>0.0;;</c:formatCode>
                <c:ptCount val="2"/>
                <c:pt idx="0">
                  <c:v>9.5148310379256635</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0.48516896207433646</c:v>
                </c:pt>
                <c:pt idx="1">
                  <c:v>0.48516662404224675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Sheet1!$I$2:$I$3</c:f>
              <c:numCache>
                <c:formatCode>0.0;;</c:formatCode>
                <c:ptCount val="2"/>
                <c:pt idx="0">
                  <c:v>9.3259399652041246</c:v>
                </c:pt>
                <c:pt idx="1">
                  <c:v>9.3259387632865423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0.6740600347958754</c:v>
                </c:pt>
                <c:pt idx="1">
                  <c:v>0.67406123671345775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Sheet1!$J$2:$J$3</c:f>
              <c:numCache>
                <c:formatCode>0.0;;</c:formatCode>
                <c:ptCount val="2"/>
                <c:pt idx="0">
                  <c:v>9.003646145478795</c:v>
                </c:pt>
                <c:pt idx="1">
                  <c:v>9.003650394945355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0.99635385452120495</c:v>
                </c:pt>
                <c:pt idx="1">
                  <c:v>0.99634960505464498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(680)</c:v>
                </c:pt>
                <c:pt idx="1">
                  <c:v>Liverpool Heart And Chest Hospital NHS Trust HQ (680)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(680)</c:v>
                </c:pt>
                <c:pt idx="1">
                  <c:v>Liverpool Heart And Chest Hospital NHS Trust HQ (680)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(680)</c:v>
                </c:pt>
                <c:pt idx="1">
                  <c:v>Liverpool Heart And Chest Hospital NHS Trust HQ (680)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(680)</c:v>
                </c:pt>
                <c:pt idx="1">
                  <c:v>Liverpool Heart And Chest Hospital NHS Trust HQ (680)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(680)</c:v>
                </c:pt>
                <c:pt idx="1">
                  <c:v>Liverpool Heart And Chest Hospital NHS Trust HQ (680)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(680)</c:v>
                </c:pt>
                <c:pt idx="1">
                  <c:v>Liverpool Heart And Chest Hospital NHS Trust HQ (680)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(680)</c:v>
                </c:pt>
                <c:pt idx="1">
                  <c:v>Liverpool Heart And Chest Hospital NHS Trust HQ (680)</c:v>
                </c:pt>
              </c:strCache>
            </c:strRef>
          </c:cat>
          <c:val>
            <c:numRef>
              <c:f>Sheet1!$J$2:$J$3</c:f>
              <c:numCache>
                <c:formatCode>0.0;;</c:formatCode>
                <c:ptCount val="2"/>
                <c:pt idx="0">
                  <c:v>8.9007461378682411</c:v>
                </c:pt>
                <c:pt idx="1">
                  <c:v>8.9007607598454523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1.0992538621317589</c:v>
                </c:pt>
                <c:pt idx="1">
                  <c:v>1.0992392401545477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(711)</c:v>
                </c:pt>
                <c:pt idx="1">
                  <c:v>Liverpool Heart And Chest Hospital NHS Trust HQ (711)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(711)</c:v>
                </c:pt>
                <c:pt idx="1">
                  <c:v>Liverpool Heart And Chest Hospital NHS Trust HQ (711)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(711)</c:v>
                </c:pt>
                <c:pt idx="1">
                  <c:v>Liverpool Heart And Chest Hospital NHS Trust HQ (711)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(711)</c:v>
                </c:pt>
                <c:pt idx="1">
                  <c:v>Liverpool Heart And Chest Hospital NHS Trust HQ (711)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(711)</c:v>
                </c:pt>
                <c:pt idx="1">
                  <c:v>Liverpool Heart And Chest Hospital NHS Trust HQ (711)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(711)</c:v>
                </c:pt>
                <c:pt idx="1">
                  <c:v>Liverpool Heart And Chest Hospital NHS Trust HQ (711)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(711)</c:v>
                </c:pt>
                <c:pt idx="1">
                  <c:v>Liverpool Heart And Chest Hospital NHS Trust HQ (711)</c:v>
                </c:pt>
              </c:strCache>
            </c:strRef>
          </c:cat>
          <c:val>
            <c:numRef>
              <c:f>Sheet1!$J$2:$J$3</c:f>
              <c:numCache>
                <c:formatCode>0.0;;</c:formatCode>
                <c:ptCount val="2"/>
                <c:pt idx="0">
                  <c:v>8.2344483494531815</c:v>
                </c:pt>
                <c:pt idx="1">
                  <c:v>8.2344357752059736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1.7655516505468185</c:v>
                </c:pt>
                <c:pt idx="1">
                  <c:v>1.7655642247940264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Sheet1!$I$2:$I$3</c:f>
              <c:numCache>
                <c:formatCode>0.0;;</c:formatCode>
                <c:ptCount val="2"/>
                <c:pt idx="0">
                  <c:v>0</c:v>
                </c:pt>
                <c:pt idx="1">
                  <c:v>9.5100591136829493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Sheet1!$J$2:$J$3</c:f>
              <c:numCache>
                <c:formatCode>0.0;;</c:formatCode>
                <c:ptCount val="2"/>
                <c:pt idx="0">
                  <c:v>9.510049263162653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0.48995073683734702</c:v>
                </c:pt>
                <c:pt idx="1">
                  <c:v>0.48994088631705068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(645)</c:v>
                </c:pt>
                <c:pt idx="1">
                  <c:v>Liverpool Heart And Chest Hospital NHS Trust HQ (645)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(645)</c:v>
                </c:pt>
                <c:pt idx="1">
                  <c:v>Liverpool Heart And Chest Hospital NHS Trust HQ (645)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(645)</c:v>
                </c:pt>
                <c:pt idx="1">
                  <c:v>Liverpool Heart And Chest Hospital NHS Trust HQ (645)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(645)</c:v>
                </c:pt>
                <c:pt idx="1">
                  <c:v>Liverpool Heart And Chest Hospital NHS Trust HQ (645)</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(645)</c:v>
                </c:pt>
                <c:pt idx="1">
                  <c:v>Liverpool Heart And Chest Hospital NHS Trust HQ (645)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(645)</c:v>
                </c:pt>
                <c:pt idx="1">
                  <c:v>Liverpool Heart And Chest Hospital NHS Trust HQ (645)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(645)</c:v>
                </c:pt>
                <c:pt idx="1">
                  <c:v>Liverpool Heart And Chest Hospital NHS Trust HQ (645)</c:v>
                </c:pt>
              </c:strCache>
            </c:strRef>
          </c:cat>
          <c:val>
            <c:numRef>
              <c:f>Sheet1!$J$2:$J$3</c:f>
              <c:numCache>
                <c:formatCode>0.0;;</c:formatCode>
                <c:ptCount val="2"/>
                <c:pt idx="0">
                  <c:v>8.8846660257033463</c:v>
                </c:pt>
                <c:pt idx="1">
                  <c:v>8.8846733132730424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1.1153339742966537</c:v>
                </c:pt>
                <c:pt idx="1">
                  <c:v>1.1153266867269576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Sheet1!$I$2:$I$3</c:f>
              <c:numCache>
                <c:formatCode>0.0;;</c:formatCode>
                <c:ptCount val="2"/>
                <c:pt idx="0">
                  <c:v>9.756929096957041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(736)</c:v>
                </c:pt>
                <c:pt idx="1">
                  <c:v>Liverpool Heart And Chest Hospital NHS Trust HQ (736)</c:v>
                </c:pt>
              </c:strCache>
            </c:strRef>
          </c:cat>
          <c:val>
            <c:numRef>
              <c:f>Sheet1!$J$2:$J$3</c:f>
              <c:numCache>
                <c:formatCode>0.0;;</c:formatCode>
                <c:ptCount val="2"/>
                <c:pt idx="0">
                  <c:v>0</c:v>
                </c:pt>
                <c:pt idx="1">
                  <c:v>9.756931730998577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0.24307090304295897</c:v>
                </c:pt>
                <c:pt idx="1">
                  <c:v>0.24306826900142298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(626)</c:v>
                </c:pt>
                <c:pt idx="1">
                  <c:v>Liverpool Heart And Chest Hospital NHS Trust HQ (626)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(626)</c:v>
                </c:pt>
                <c:pt idx="1">
                  <c:v>Liverpool Heart And Chest Hospital NHS Trust HQ (626)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(626)</c:v>
                </c:pt>
                <c:pt idx="1">
                  <c:v>Liverpool Heart And Chest Hospital NHS Trust HQ (626)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(626)</c:v>
                </c:pt>
                <c:pt idx="1">
                  <c:v>Liverpool Heart And Chest Hospital NHS Trust HQ (626)</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(626)</c:v>
                </c:pt>
                <c:pt idx="1">
                  <c:v>Liverpool Heart And Chest Hospital NHS Trust HQ (626)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(626)</c:v>
                </c:pt>
                <c:pt idx="1">
                  <c:v>Liverpool Heart And Chest Hospital NHS Trust HQ (626)</c:v>
                </c:pt>
              </c:strCache>
            </c:strRef>
          </c:cat>
          <c:val>
            <c:numRef>
              <c:f>Sheet1!$I$2:$I$3</c:f>
              <c:numCache>
                <c:formatCode>0.0;;</c:formatCode>
                <c:ptCount val="2"/>
                <c:pt idx="0">
                  <c:v>0</c:v>
                </c:pt>
                <c:pt idx="1">
                  <c:v>9.4450128939928639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(626)</c:v>
                </c:pt>
                <c:pt idx="1">
                  <c:v>Liverpool Heart And Chest Hospital NHS Trust HQ (626)</c:v>
                </c:pt>
              </c:strCache>
            </c:strRef>
          </c:cat>
          <c:val>
            <c:numRef>
              <c:f>Sheet1!$J$2:$J$3</c:f>
              <c:numCache>
                <c:formatCode>0.0;;</c:formatCode>
                <c:ptCount val="2"/>
                <c:pt idx="0">
                  <c:v>9.4450047290788728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0.55499527092112722</c:v>
                </c:pt>
                <c:pt idx="1">
                  <c:v>0.55498710600713608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(672)</c:v>
                </c:pt>
                <c:pt idx="1">
                  <c:v>Liverpool Heart And Chest Hospital NHS Trust HQ (672)</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(672)</c:v>
                </c:pt>
                <c:pt idx="1">
                  <c:v>Liverpool Heart And Chest Hospital NHS Trust HQ (672)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(672)</c:v>
                </c:pt>
                <c:pt idx="1">
                  <c:v>Liverpool Heart And Chest Hospital NHS Trust HQ (672)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(672)</c:v>
                </c:pt>
                <c:pt idx="1">
                  <c:v>Liverpool Heart And Chest Hospital NHS Trust HQ (672)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(672)</c:v>
                </c:pt>
                <c:pt idx="1">
                  <c:v>Liverpool Heart And Chest Hospital NHS Trust HQ (672)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(672)</c:v>
                </c:pt>
                <c:pt idx="1">
                  <c:v>Liverpool Heart And Chest Hospital NHS Trust HQ (672)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(672)</c:v>
                </c:pt>
                <c:pt idx="1">
                  <c:v>Liverpool Heart And Chest Hospital NHS Trust HQ (672)</c:v>
                </c:pt>
              </c:strCache>
            </c:strRef>
          </c:cat>
          <c:val>
            <c:numRef>
              <c:f>Sheet1!$J$2:$J$3</c:f>
              <c:numCache>
                <c:formatCode>0.0;;</c:formatCode>
                <c:ptCount val="2"/>
                <c:pt idx="0">
                  <c:v>9.3326111406305703</c:v>
                </c:pt>
                <c:pt idx="1">
                  <c:v>9.3326178157047295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0.66738885936942971</c:v>
                </c:pt>
                <c:pt idx="1">
                  <c:v>0.66738218429527052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Liverpool Heart And Chest Hospital NHS Trust HQ (89)</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Liverpool Heart And Chest Hospital NHS Trust HQ (89)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Liverpool Heart And Chest Hospital NHS Trust HQ (89)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Liverpool Heart And Chest Hospital NHS Trust HQ (89)</c:v>
                </c:pt>
              </c:strCache>
            </c:strRef>
          </c:cat>
          <c:val>
            <c:numRef>
              <c:f>Sheet1!$G$2:$G$3</c:f>
              <c:numCache>
                <c:formatCode>0.0;;</c:formatCode>
                <c:ptCount val="2"/>
                <c:pt idx="0">
                  <c:v>0</c:v>
                </c:pt>
                <c:pt idx="1">
                  <c:v>9.1741077127287749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Liverpool Heart And Chest Hospital NHS Trust HQ (89)</c:v>
                </c:pt>
              </c:strCache>
            </c:strRef>
          </c:cat>
          <c:val>
            <c:numRef>
              <c:f>Sheet1!$H$2:$H$3</c:f>
              <c:numCache>
                <c:formatCode>0.0;;</c:formatCode>
                <c:ptCount val="2"/>
                <c:pt idx="0">
                  <c:v>9.1741231919283788</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Liverpool Heart And Chest Hospital NHS Trust HQ (89)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(89)</c:v>
                </c:pt>
                <c:pt idx="1">
                  <c:v>Liverpool Heart And Chest Hospital NHS Trust HQ (89)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0.82587680807162123</c:v>
                </c:pt>
                <c:pt idx="1">
                  <c:v>0.8258922872712251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Liverpool Heart And Chest Hospital NHS Trust HQ (90)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Liverpool Heart And Chest Hospital NHS Trust HQ (90)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Liverpool Heart And Chest Hospital NHS Trust HQ (90)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Liverpool Heart And Chest Hospital NHS Trust HQ (90)</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Liverpool Heart And Chest Hospital NHS Trust HQ (90)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Liverpool Heart And Chest Hospital NHS Trust HQ (90)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(90)</c:v>
                </c:pt>
                <c:pt idx="1">
                  <c:v>Liverpool Heart And Chest Hospital NHS Trust HQ (90)</c:v>
                </c:pt>
              </c:strCache>
            </c:strRef>
          </c:cat>
          <c:val>
            <c:numRef>
              <c:f>Sheet1!$J$2:$J$3</c:f>
              <c:numCache>
                <c:formatCode>0.0;;</c:formatCode>
                <c:ptCount val="2"/>
                <c:pt idx="0">
                  <c:v>9.5166577774734584</c:v>
                </c:pt>
                <c:pt idx="1">
                  <c:v>9.5166538157444993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0.48334222252654158</c:v>
                </c:pt>
                <c:pt idx="1">
                  <c:v>0.48334618425550069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Liverpool Heart And Chest Hospital NHS Trust HQ (61)</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Liverpool Heart And Chest Hospital NHS Trust HQ (61)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Liverpool Heart And Chest Hospital NHS Trust HQ (61)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Liverpool Heart And Chest Hospital NHS Trust HQ (61)</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Liverpool Heart And Chest Hospital NHS Trust HQ (61)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Liverpool Heart And Chest Hospital NHS Trust HQ (61)</c:v>
                </c:pt>
              </c:strCache>
            </c:strRef>
          </c:cat>
          <c:val>
            <c:numRef>
              <c:f>Sheet1!$I$2:$I$3</c:f>
              <c:numCache>
                <c:formatCode>0.0;;</c:formatCode>
                <c:ptCount val="2"/>
                <c:pt idx="0">
                  <c:v>9.4358777773114344</c:v>
                </c:pt>
                <c:pt idx="1">
                  <c:v>9.4358685709766341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(61)</c:v>
                </c:pt>
                <c:pt idx="1">
                  <c:v>Liverpool Heart And Chest Hospital NHS Trust HQ (61)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0.5641222226885656</c:v>
                </c:pt>
                <c:pt idx="1">
                  <c:v>0.56413142902336588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Liverpool Heart And Chest Hospital NHS Trust HQ (146)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Liverpool Heart And Chest Hospital NHS Trust HQ (146)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Liverpool Heart And Chest Hospital NHS Trust HQ (146)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Liverpool Heart And Chest Hospital NHS Trust HQ (146)</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Liverpool Heart And Chest Hospital NHS Trust HQ (146)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Liverpool Heart And Chest Hospital NHS Trust HQ (146)</c:v>
                </c:pt>
              </c:strCache>
            </c:strRef>
          </c:cat>
          <c:val>
            <c:numRef>
              <c:f>Sheet1!$I$2:$I$3</c:f>
              <c:numCache>
                <c:formatCode>0.0;;</c:formatCode>
                <c:ptCount val="2"/>
                <c:pt idx="0">
                  <c:v>9.3375043065073395</c:v>
                </c:pt>
                <c:pt idx="1">
                  <c:v>9.337490752371906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(146)</c:v>
                </c:pt>
                <c:pt idx="1">
                  <c:v>Liverpool Heart And Chest Hospital NHS Trust HQ (146)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0.66249569349266046</c:v>
                </c:pt>
                <c:pt idx="1">
                  <c:v>0.66250924762809404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Liverpool Heart And Chest Hospital NHS Trust HQ (147)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Liverpool Heart And Chest Hospital NHS Trust HQ (147)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Liverpool Heart And Chest Hospital NHS Trust HQ (147)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Liverpool Heart And Chest Hospital NHS Trust HQ (147)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Liverpool Heart And Chest Hospital NHS Trust HQ (147)</c:v>
                </c:pt>
              </c:strCache>
            </c:strRef>
          </c:cat>
          <c:val>
            <c:numRef>
              <c:f>Sheet1!$H$2:$H$3</c:f>
              <c:numCache>
                <c:formatCode>0.0;;</c:formatCode>
                <c:ptCount val="2"/>
                <c:pt idx="0">
                  <c:v>8.7139654436439358</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Liverpool Heart And Chest Hospital NHS Trust HQ (147)</c:v>
                </c:pt>
              </c:strCache>
            </c:strRef>
          </c:cat>
          <c:val>
            <c:numRef>
              <c:f>Sheet1!$I$2:$I$3</c:f>
              <c:numCache>
                <c:formatCode>0.0;;</c:formatCode>
                <c:ptCount val="2"/>
                <c:pt idx="0">
                  <c:v>0</c:v>
                </c:pt>
                <c:pt idx="1">
                  <c:v>8.7139347458100662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Liverpool Heart And Chest Hospital NHS Trust HQ (147)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1.2860345563560642</c:v>
                </c:pt>
                <c:pt idx="1">
                  <c:v>1.2860652541899338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Liverpool Heart And Chest Hospital NHS Trust HQ (117)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Liverpool Heart And Chest Hospital NHS Trust HQ (117)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Liverpool Heart And Chest Hospital NHS Trust HQ (117)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Liverpool Heart And Chest Hospital NHS Trust HQ (117)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Liverpool Heart And Chest Hospital NHS Trust HQ (117)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Liverpool Heart And Chest Hospital NHS Trust HQ (117)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(117)</c:v>
                </c:pt>
                <c:pt idx="1">
                  <c:v>Liverpool Heart And Chest Hospital NHS Trust HQ (117)</c:v>
                </c:pt>
              </c:strCache>
            </c:strRef>
          </c:cat>
          <c:val>
            <c:numRef>
              <c:f>Sheet1!$J$2:$J$3</c:f>
              <c:numCache>
                <c:formatCode>0.0;;</c:formatCode>
                <c:ptCount val="2"/>
                <c:pt idx="0">
                  <c:v>8.6378058831829794</c:v>
                </c:pt>
                <c:pt idx="1">
                  <c:v>8.6377785612140858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1.3621941168170206</c:v>
                </c:pt>
                <c:pt idx="1">
                  <c:v>1.3622214387859142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Liverpool Heart And Chest Hospital NHS Trust HQ (48)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Liverpool Heart And Chest Hospital NHS Trust HQ (48)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Liverpool Heart And Chest Hospital NHS Trust HQ (48)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Liverpool Heart And Chest Hospital NHS Trust HQ (48)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Liverpool Heart And Chest Hospital NHS Trust HQ (48)</c:v>
                </c:pt>
              </c:strCache>
            </c:strRef>
          </c:cat>
          <c:val>
            <c:numRef>
              <c:f>Sheet1!$H$2:$H$3</c:f>
              <c:numCache>
                <c:formatCode>0.0;;</c:formatCode>
                <c:ptCount val="2"/>
                <c:pt idx="0">
                  <c:v>0</c:v>
                </c:pt>
                <c:pt idx="1">
                  <c:v>7.830005776397063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Liverpool Heart And Chest Hospital NHS Trust HQ (48)</c:v>
                </c:pt>
              </c:strCache>
            </c:strRef>
          </c:cat>
          <c:val>
            <c:numRef>
              <c:f>Sheet1!$I$2:$I$3</c:f>
              <c:numCache>
                <c:formatCode>0.0;;</c:formatCode>
                <c:ptCount val="2"/>
                <c:pt idx="0">
                  <c:v>7.8300315889014049</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Liverpool Heart And Chest Hospital NHS Trust HQ (48)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2.1699684110985951</c:v>
                </c:pt>
                <c:pt idx="1">
                  <c:v>2.169994223602937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Liverpool Heart And Chest Hospital NHS Trust HQ (51)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Liverpool Heart And Chest Hospital NHS Trust HQ (51)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Liverpool Heart And Chest Hospital NHS Trust HQ (51)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Liverpool Heart And Chest Hospital NHS Trust HQ (51)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Liverpool Heart And Chest Hospital NHS Trust HQ (51)</c:v>
                </c:pt>
              </c:strCache>
            </c:strRef>
          </c:cat>
          <c:val>
            <c:numRef>
              <c:f>Sheet1!$H$2:$H$3</c:f>
              <c:numCache>
                <c:formatCode>0.0;;</c:formatCode>
                <c:ptCount val="2"/>
                <c:pt idx="0">
                  <c:v>0</c:v>
                </c:pt>
                <c:pt idx="1">
                  <c:v>8.455072244459938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Liverpool Heart And Chest Hospital NHS Trust HQ (51)</c:v>
                </c:pt>
              </c:strCache>
            </c:strRef>
          </c:cat>
          <c:val>
            <c:numRef>
              <c:f>Sheet1!$I$2:$I$3</c:f>
              <c:numCache>
                <c:formatCode>0.0;;</c:formatCode>
                <c:ptCount val="2"/>
                <c:pt idx="0">
                  <c:v>8.4550898973057791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Liverpool Heart And Chest Hospital NHS Trust HQ (51)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1.5449101026942209</c:v>
                </c:pt>
                <c:pt idx="1">
                  <c:v>1.544927755540062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(729)</c:v>
                </c:pt>
                <c:pt idx="1">
                  <c:v>Liverpool Heart And Chest Hospital NHS Trust HQ (729)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(729)</c:v>
                </c:pt>
                <c:pt idx="1">
                  <c:v>Liverpool Heart And Chest Hospital NHS Trust HQ (729)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(729)</c:v>
                </c:pt>
                <c:pt idx="1">
                  <c:v>Liverpool Heart And Chest Hospital NHS Trust HQ (729)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(729)</c:v>
                </c:pt>
                <c:pt idx="1">
                  <c:v>Liverpool Heart And Chest Hospital NHS Trust HQ (729)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(729)</c:v>
                </c:pt>
                <c:pt idx="1">
                  <c:v>Liverpool Heart And Chest Hospital NHS Trust HQ (729)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(729)</c:v>
                </c:pt>
                <c:pt idx="1">
                  <c:v>Liverpool Heart And Chest Hospital NHS Trust HQ (729)</c:v>
                </c:pt>
              </c:strCache>
            </c:strRef>
          </c:cat>
          <c:val>
            <c:numRef>
              <c:f>Sheet1!$I$2:$I$3</c:f>
              <c:numCache>
                <c:formatCode>0.0;;</c:formatCode>
                <c:ptCount val="2"/>
                <c:pt idx="0">
                  <c:v>0</c:v>
                </c:pt>
                <c:pt idx="1">
                  <c:v>7.6476560166143246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(729)</c:v>
                </c:pt>
                <c:pt idx="1">
                  <c:v>Liverpool Heart And Chest Hospital NHS Trust HQ (729)</c:v>
                </c:pt>
              </c:strCache>
            </c:strRef>
          </c:cat>
          <c:val>
            <c:numRef>
              <c:f>Sheet1!$J$2:$J$3</c:f>
              <c:numCache>
                <c:formatCode>0.0;;</c:formatCode>
                <c:ptCount val="2"/>
                <c:pt idx="0">
                  <c:v>7.6476503073821673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2.3523496926178327</c:v>
                </c:pt>
                <c:pt idx="1">
                  <c:v>2.3523439833856754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(511)</c:v>
                </c:pt>
                <c:pt idx="1">
                  <c:v>Liverpool Heart And Chest Hospital NHS Trust HQ (511)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(511)</c:v>
                </c:pt>
                <c:pt idx="1">
                  <c:v>Liverpool Heart And Chest Hospital NHS Trust HQ (511)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(511)</c:v>
                </c:pt>
                <c:pt idx="1">
                  <c:v>Liverpool Heart And Chest Hospital NHS Trust HQ (511)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(511)</c:v>
                </c:pt>
                <c:pt idx="1">
                  <c:v>Liverpool Heart And Chest Hospital NHS Trust HQ (511)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(511)</c:v>
                </c:pt>
                <c:pt idx="1">
                  <c:v>Liverpool Heart And Chest Hospital NHS Trust HQ (511)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(511)</c:v>
                </c:pt>
                <c:pt idx="1">
                  <c:v>Liverpool Heart And Chest Hospital NHS Trust HQ (511)</c:v>
                </c:pt>
              </c:strCache>
            </c:strRef>
          </c:cat>
          <c:val>
            <c:numRef>
              <c:f>Sheet1!$I$2:$I$3</c:f>
              <c:numCache>
                <c:formatCode>0.0;;</c:formatCode>
                <c:ptCount val="2"/>
                <c:pt idx="0">
                  <c:v>0</c:v>
                </c:pt>
                <c:pt idx="1">
                  <c:v>6.8081029527494517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(511)</c:v>
                </c:pt>
                <c:pt idx="1">
                  <c:v>Liverpool Heart And Chest Hospital NHS Trust HQ (511)</c:v>
                </c:pt>
              </c:strCache>
            </c:strRef>
          </c:cat>
          <c:val>
            <c:numRef>
              <c:f>Sheet1!$J$2:$J$3</c:f>
              <c:numCache>
                <c:formatCode>0.0;;</c:formatCode>
                <c:ptCount val="2"/>
                <c:pt idx="0">
                  <c:v>6.8080899597933486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3.1919100402066514</c:v>
                </c:pt>
                <c:pt idx="1">
                  <c:v>3.1918970472505483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(181)</c:v>
                </c:pt>
                <c:pt idx="1">
                  <c:v>Liverpool Heart And Chest Hospital NHS Trust HQ (181)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(181)</c:v>
                </c:pt>
                <c:pt idx="1">
                  <c:v>Liverpool Heart And Chest Hospital NHS Trust HQ (181)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(181)</c:v>
                </c:pt>
                <c:pt idx="1">
                  <c:v>Liverpool Heart And Chest Hospital NHS Trust HQ (181)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(181)</c:v>
                </c:pt>
                <c:pt idx="1">
                  <c:v>Liverpool Heart And Chest Hospital NHS Trust HQ (181)</c:v>
                </c:pt>
              </c:strCache>
            </c:strRef>
          </c:cat>
          <c:val>
            <c:numRef>
              <c:f>Sheet1!$G$2:$G$3</c:f>
              <c:numCache>
                <c:formatCode>0.0;;</c:formatCode>
                <c:ptCount val="2"/>
                <c:pt idx="0">
                  <c:v>7.8347323002462614</c:v>
                </c:pt>
                <c:pt idx="1">
                  <c:v>7.8347349185536954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(181)</c:v>
                </c:pt>
                <c:pt idx="1">
                  <c:v>Liverpool Heart And Chest Hospital NHS Trust HQ (181)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(181)</c:v>
                </c:pt>
                <c:pt idx="1">
                  <c:v>Liverpool Heart And Chest Hospital NHS Trust HQ (181)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(181)</c:v>
                </c:pt>
                <c:pt idx="1">
                  <c:v>Liverpool Heart And Chest Hospital NHS Trust HQ (181)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2.1652676997537386</c:v>
                </c:pt>
                <c:pt idx="1">
                  <c:v>2.1652650814463046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Liverpool Heart And Chest Hospital NHS Trust HQ (742)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Liverpool Heart And Chest Hospital NHS Trust HQ (742)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Liverpool Heart And Chest Hospital NHS Trust HQ (742)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Liverpool Heart And Chest Hospital NHS Trust HQ (742)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Liverpool Heart And Chest Hospital NHS Trust HQ (742)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Liverpool Heart And Chest Hospital NHS Trust HQ (742)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(742)</c:v>
                </c:pt>
                <c:pt idx="1">
                  <c:v>Liverpool Heart And Chest Hospital NHS Trust HQ (742)</c:v>
                </c:pt>
              </c:strCache>
            </c:strRef>
          </c:cat>
          <c:val>
            <c:numRef>
              <c:f>Sheet1!$J$2:$J$3</c:f>
              <c:numCache>
                <c:formatCode>0.0;;</c:formatCode>
                <c:ptCount val="2"/>
                <c:pt idx="0">
                  <c:v>8.1834768687630817</c:v>
                </c:pt>
                <c:pt idx="1">
                  <c:v>8.1834691717584569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1.8165231312369183</c:v>
                </c:pt>
                <c:pt idx="1">
                  <c:v>1.8165308282415431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(723)</c:v>
                </c:pt>
                <c:pt idx="1">
                  <c:v>Liverpool Heart And Chest Hospital NHS Trust HQ (723)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(723)</c:v>
                </c:pt>
                <c:pt idx="1">
                  <c:v>Liverpool Heart And Chest Hospital NHS Trust HQ (723)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(723)</c:v>
                </c:pt>
                <c:pt idx="1">
                  <c:v>Liverpool Heart And Chest Hospital NHS Trust HQ (723)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(723)</c:v>
                </c:pt>
                <c:pt idx="1">
                  <c:v>Liverpool Heart And Chest Hospital NHS Trust HQ (723)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(723)</c:v>
                </c:pt>
                <c:pt idx="1">
                  <c:v>Liverpool Heart And Chest Hospital NHS Trust HQ (723)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(723)</c:v>
                </c:pt>
                <c:pt idx="1">
                  <c:v>Liverpool Heart And Chest Hospital NHS Trust HQ (723)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(723)</c:v>
                </c:pt>
                <c:pt idx="1">
                  <c:v>Liverpool Heart And Chest Hospital NHS Trust HQ (723)</c:v>
                </c:pt>
              </c:strCache>
            </c:strRef>
          </c:cat>
          <c:val>
            <c:numRef>
              <c:f>Sheet1!$J$2:$J$3</c:f>
              <c:numCache>
                <c:formatCode>0.0;;</c:formatCode>
                <c:ptCount val="2"/>
                <c:pt idx="0">
                  <c:v>9.2158805910852575</c:v>
                </c:pt>
                <c:pt idx="1">
                  <c:v>9.2158810098668429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0.78411940891474252</c:v>
                </c:pt>
                <c:pt idx="1">
                  <c:v>0.78411899013315711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(681)</c:v>
                </c:pt>
                <c:pt idx="1">
                  <c:v>Liverpool Heart And Chest Hospital NHS Trust HQ (681)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(681)</c:v>
                </c:pt>
                <c:pt idx="1">
                  <c:v>Liverpool Heart And Chest Hospital NHS Trust HQ (681)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(681)</c:v>
                </c:pt>
                <c:pt idx="1">
                  <c:v>Liverpool Heart And Chest Hospital NHS Trust HQ (681)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(681)</c:v>
                </c:pt>
                <c:pt idx="1">
                  <c:v>Liverpool Heart And Chest Hospital NHS Trust HQ (681)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(681)</c:v>
                </c:pt>
                <c:pt idx="1">
                  <c:v>Liverpool Heart And Chest Hospital NHS Trust HQ (681)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(681)</c:v>
                </c:pt>
                <c:pt idx="1">
                  <c:v>Liverpool Heart And Chest Hospital NHS Trust HQ (681)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(681)</c:v>
                </c:pt>
                <c:pt idx="1">
                  <c:v>Liverpool Heart And Chest Hospital NHS Trust HQ (681)</c:v>
                </c:pt>
              </c:strCache>
            </c:strRef>
          </c:cat>
          <c:val>
            <c:numRef>
              <c:f>Sheet1!$J$2:$J$3</c:f>
              <c:numCache>
                <c:formatCode>0.0;;</c:formatCode>
                <c:ptCount val="2"/>
                <c:pt idx="0">
                  <c:v>9.3344596757577918</c:v>
                </c:pt>
                <c:pt idx="1">
                  <c:v>9.3344611911697513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0.66554032424220821</c:v>
                </c:pt>
                <c:pt idx="1">
                  <c:v>0.66553880883024874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Liverpool Heart And Chest Hospital NHS Trust HQ (453)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Liverpool Heart And Chest Hospital NHS Trust HQ (453)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Liverpool Heart And Chest Hospital NHS Trust HQ (453)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Liverpool Heart And Chest Hospital NHS Trust HQ (453)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Liverpool Heart And Chest Hospital NHS Trust HQ (453)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Liverpool Heart And Chest Hospital NHS Trust HQ (453)</c:v>
                </c:pt>
              </c:strCache>
            </c:strRef>
          </c:cat>
          <c:val>
            <c:numRef>
              <c:f>Sheet1!$I$2:$I$3</c:f>
              <c:numCache>
                <c:formatCode>0.0;;</c:formatCode>
                <c:ptCount val="2"/>
                <c:pt idx="0">
                  <c:v>7.4881357423588222</c:v>
                </c:pt>
                <c:pt idx="1">
                  <c:v>7.4881490840740073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(453)</c:v>
                </c:pt>
                <c:pt idx="1">
                  <c:v>Liverpool Heart And Chest Hospital NHS Trust HQ (453)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2.5118642576411778</c:v>
                </c:pt>
                <c:pt idx="1">
                  <c:v>2.5118509159259927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(654)</c:v>
                </c:pt>
                <c:pt idx="1">
                  <c:v>Liverpool Heart And Chest Hospital NHS Trust HQ (654)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(654)</c:v>
                </c:pt>
                <c:pt idx="1">
                  <c:v>Liverpool Heart And Chest Hospital NHS Trust HQ (654)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(654)</c:v>
                </c:pt>
                <c:pt idx="1">
                  <c:v>Liverpool Heart And Chest Hospital NHS Trust HQ (654)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(654)</c:v>
                </c:pt>
                <c:pt idx="1">
                  <c:v>Liverpool Heart And Chest Hospital NHS Trust HQ (654)</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(654)</c:v>
                </c:pt>
                <c:pt idx="1">
                  <c:v>Liverpool Heart And Chest Hospital NHS Trust HQ (654)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(654)</c:v>
                </c:pt>
                <c:pt idx="1">
                  <c:v>Liverpool Heart And Chest Hospital NHS Trust HQ (654)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(654)</c:v>
                </c:pt>
                <c:pt idx="1">
                  <c:v>Liverpool Heart And Chest Hospital NHS Trust HQ (654)</c:v>
                </c:pt>
              </c:strCache>
            </c:strRef>
          </c:cat>
          <c:val>
            <c:numRef>
              <c:f>Sheet1!$J$2:$J$3</c:f>
              <c:numCache>
                <c:formatCode>0.0;;</c:formatCode>
                <c:ptCount val="2"/>
                <c:pt idx="0">
                  <c:v>5.8490114777522439</c:v>
                </c:pt>
                <c:pt idx="1">
                  <c:v>5.8490047714055207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4.1509885222477561</c:v>
                </c:pt>
                <c:pt idx="1">
                  <c:v>4.1509952285944793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(703)</c:v>
                </c:pt>
                <c:pt idx="1">
                  <c:v>Liverpool Heart And Chest Hospital NHS Trust HQ (703)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(703)</c:v>
                </c:pt>
                <c:pt idx="1">
                  <c:v>Liverpool Heart And Chest Hospital NHS Trust HQ (703)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(703)</c:v>
                </c:pt>
                <c:pt idx="1">
                  <c:v>Liverpool Heart And Chest Hospital NHS Trust HQ (703)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(703)</c:v>
                </c:pt>
                <c:pt idx="1">
                  <c:v>Liverpool Heart And Chest Hospital NHS Trust HQ (703)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(703)</c:v>
                </c:pt>
                <c:pt idx="1">
                  <c:v>Liverpool Heart And Chest Hospital NHS Trust HQ (703)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(703)</c:v>
                </c:pt>
                <c:pt idx="1">
                  <c:v>Liverpool Heart And Chest Hospital NHS Trust HQ (703)</c:v>
                </c:pt>
              </c:strCache>
            </c:strRef>
          </c:cat>
          <c:val>
            <c:numRef>
              <c:f>Sheet1!$I$2:$I$3</c:f>
              <c:numCache>
                <c:formatCode>0.0;;</c:formatCode>
                <c:ptCount val="2"/>
                <c:pt idx="0">
                  <c:v>7.5385181738845866</c:v>
                </c:pt>
                <c:pt idx="1">
                  <c:v>7.5385230562510701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(703)</c:v>
                </c:pt>
                <c:pt idx="1">
                  <c:v>Liverpool Heart And Chest Hospital NHS Trust HQ (703)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2.4614818261154134</c:v>
                </c:pt>
                <c:pt idx="1">
                  <c:v>2.4614769437489299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(708)</c:v>
                </c:pt>
                <c:pt idx="1">
                  <c:v>Liverpool Heart And Chest Hospital NHS Trust HQ (708)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(708)</c:v>
                </c:pt>
                <c:pt idx="1">
                  <c:v>Liverpool Heart And Chest Hospital NHS Trust HQ (708)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(708)</c:v>
                </c:pt>
                <c:pt idx="1">
                  <c:v>Liverpool Heart And Chest Hospital NHS Trust HQ (708)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(708)</c:v>
                </c:pt>
                <c:pt idx="1">
                  <c:v>Liverpool Heart And Chest Hospital NHS Trust HQ (708)</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(708)</c:v>
                </c:pt>
                <c:pt idx="1">
                  <c:v>Liverpool Heart And Chest Hospital NHS Trust HQ (708)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(708)</c:v>
                </c:pt>
                <c:pt idx="1">
                  <c:v>Liverpool Heart And Chest Hospital NHS Trust HQ (708)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(708)</c:v>
                </c:pt>
                <c:pt idx="1">
                  <c:v>Liverpool Heart And Chest Hospital NHS Trust HQ (708)</c:v>
                </c:pt>
              </c:strCache>
            </c:strRef>
          </c:cat>
          <c:val>
            <c:numRef>
              <c:f>Sheet1!$J$2:$J$3</c:f>
              <c:numCache>
                <c:formatCode>0.0;;</c:formatCode>
                <c:ptCount val="2"/>
                <c:pt idx="0">
                  <c:v>9.3006382112218802</c:v>
                </c:pt>
                <c:pt idx="1">
                  <c:v>9.3006327961042796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0.69936178877811983</c:v>
                </c:pt>
                <c:pt idx="1">
                  <c:v>0.69936720389572038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Liverpool Heart And Chest Hospital NHS Trust HQ (397)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Liverpool Heart And Chest Hospital NHS Trust HQ (397)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Liverpool Heart And Chest Hospital NHS Trust HQ (397)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Liverpool Heart And Chest Hospital NHS Trust HQ (397)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Liverpool Heart And Chest Hospital NHS Trust HQ (397)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Liverpool Heart And Chest Hospital NHS Trust HQ (397)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(397)</c:v>
                </c:pt>
                <c:pt idx="1">
                  <c:v>Liverpool Heart And Chest Hospital NHS Trust HQ (397)</c:v>
                </c:pt>
              </c:strCache>
            </c:strRef>
          </c:cat>
          <c:val>
            <c:numRef>
              <c:f>Sheet1!$J$2:$J$3</c:f>
              <c:numCache>
                <c:formatCode>0.0;;</c:formatCode>
                <c:ptCount val="2"/>
                <c:pt idx="0">
                  <c:v>8.918999003560387</c:v>
                </c:pt>
                <c:pt idx="1">
                  <c:v>8.9189849691115963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1.081000996439613</c:v>
                </c:pt>
                <c:pt idx="1">
                  <c:v>1.0810150308884037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Liverpool Heart And Chest Hospital NHS Trust HQ (471)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Liverpool Heart And Chest Hospital NHS Trust HQ (471)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Liverpool Heart And Chest Hospital NHS Trust HQ (471)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Liverpool Heart And Chest Hospital NHS Trust HQ (471)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Liverpool Heart And Chest Hospital NHS Trust HQ (471)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Liverpool Heart And Chest Hospital NHS Trust HQ (471)</c:v>
                </c:pt>
              </c:strCache>
            </c:strRef>
          </c:cat>
          <c:val>
            <c:numRef>
              <c:f>Sheet1!$I$2:$I$3</c:f>
              <c:numCache>
                <c:formatCode>0.0;;</c:formatCode>
                <c:ptCount val="2"/>
                <c:pt idx="0">
                  <c:v>7.0924732126146308</c:v>
                </c:pt>
                <c:pt idx="1">
                  <c:v>7.0924588461926943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(471)</c:v>
                </c:pt>
                <c:pt idx="1">
                  <c:v>Liverpool Heart And Chest Hospital NHS Trust HQ (471)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2.9075267873853692</c:v>
                </c:pt>
                <c:pt idx="1">
                  <c:v>2.9075411538073057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(739)</c:v>
                </c:pt>
                <c:pt idx="1">
                  <c:v>Liverpool Heart And Chest Hospital NHS Trust HQ (739)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(739)</c:v>
                </c:pt>
                <c:pt idx="1">
                  <c:v>Liverpool Heart And Chest Hospital NHS Trust HQ (739)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(739)</c:v>
                </c:pt>
                <c:pt idx="1">
                  <c:v>Liverpool Heart And Chest Hospital NHS Trust HQ (739)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(739)</c:v>
                </c:pt>
                <c:pt idx="1">
                  <c:v>Liverpool Heart And Chest Hospital NHS Trust HQ (739)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(739)</c:v>
                </c:pt>
                <c:pt idx="1">
                  <c:v>Liverpool Heart And Chest Hospital NHS Trust HQ (739)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(739)</c:v>
                </c:pt>
                <c:pt idx="1">
                  <c:v>Liverpool Heart And Chest Hospital NHS Trust HQ (739)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(739)</c:v>
                </c:pt>
                <c:pt idx="1">
                  <c:v>Liverpool Heart And Chest Hospital NHS Trust HQ (739)</c:v>
                </c:pt>
              </c:strCache>
            </c:strRef>
          </c:cat>
          <c:val>
            <c:numRef>
              <c:f>Sheet1!$J$2:$J$3</c:f>
              <c:numCache>
                <c:formatCode>0.0;;</c:formatCode>
                <c:ptCount val="2"/>
                <c:pt idx="0">
                  <c:v>9.6669523023041464</c:v>
                </c:pt>
                <c:pt idx="1">
                  <c:v>9.6669468629101107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0.33304769769585363</c:v>
                </c:pt>
                <c:pt idx="1">
                  <c:v>0.33305313708988926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(733)</c:v>
                </c:pt>
                <c:pt idx="1">
                  <c:v>Liverpool Heart And Chest Hospital NHS Trust HQ (733)</c:v>
                </c:pt>
              </c:strCache>
            </c:strRef>
          </c:cat>
          <c:val>
            <c:numRef>
              <c:f>Sheet1!$J$2:$J$3</c:f>
              <c:numCache>
                <c:formatCode>0.0;;</c:formatCode>
                <c:ptCount val="2"/>
                <c:pt idx="0">
                  <c:v>9.632717959340992</c:v>
                </c:pt>
                <c:pt idx="1">
                  <c:v>9.6327159881995925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0.36728204065900805</c:v>
                </c:pt>
                <c:pt idx="1">
                  <c:v>0.36728401180040748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Sheet1!$I$2:$I$3</c:f>
              <c:numCache>
                <c:formatCode>0.0;;</c:formatCode>
                <c:ptCount val="2"/>
                <c:pt idx="0">
                  <c:v>0</c:v>
                </c:pt>
                <c:pt idx="1">
                  <c:v>9.2209915427589006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(737)</c:v>
                </c:pt>
                <c:pt idx="1">
                  <c:v>Liverpool Heart And Chest Hospital NHS Trust HQ (737)</c:v>
                </c:pt>
              </c:strCache>
            </c:strRef>
          </c:cat>
          <c:val>
            <c:numRef>
              <c:f>Sheet1!$J$2:$J$3</c:f>
              <c:numCache>
                <c:formatCode>0.0;;</c:formatCode>
                <c:ptCount val="2"/>
                <c:pt idx="0">
                  <c:v>9.2209989792999778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0.7790010207000222</c:v>
                </c:pt>
                <c:pt idx="1">
                  <c:v>0.77900845724109935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8.1740570670946067</c:v>
                </c:pt>
                <c:pt idx="1">
                  <c:v>8.4998124262429098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8.5752128396018197</c:v>
                </c:pt>
                <c:pt idx="1">
                  <c:v>8.9589123224191027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8.9329278563844792</c:v>
                </c:pt>
                <c:pt idx="1">
                  <c:v>8.7633230669531219</c:v>
                </c:pt>
                <c:pt idx="2">
                  <c:v>9.0581062389717424</c:v>
                </c:pt>
                <c:pt idx="3">
                  <c:v>8.9182303552175579</c:v>
                </c:pt>
                <c:pt idx="4">
                  <c:v>8.8424950162720002</c:v>
                </c:pt>
                <c:pt idx="5">
                  <c:v>8.8293218294257088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8.5403391376285818</c:v>
                </c:pt>
                <c:pt idx="1">
                  <c:v>8.0051293457573696</c:v>
                </c:pt>
                <c:pt idx="2">
                  <c:v>8.1565342477476719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9.2896089583008941</c:v>
                </c:pt>
                <c:pt idx="1">
                  <c:v>8.8724621710316089</c:v>
                </c:pt>
                <c:pt idx="2">
                  <c:v>9.0204091172057286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8.9382065301814997</c:v>
                </c:pt>
                <c:pt idx="1">
                  <c:v>8.8135753661701948</c:v>
                </c:pt>
                <c:pt idx="2">
                  <c:v>8.8358016387942744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9.4645594571038796</c:v>
                </c:pt>
                <c:pt idx="1">
                  <c:v>9.3217532813786548</c:v>
                </c:pt>
                <c:pt idx="2">
                  <c:v>9.4490670616170256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5.9855790516004097</c:v>
                </c:pt>
                <c:pt idx="1">
                  <c:v>5.7139554625108282</c:v>
                </c:pt>
                <c:pt idx="2">
                  <c:v>5.7375438784644412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9.5696315890356818</c:v>
                </c:pt>
                <c:pt idx="1">
                  <c:v>9.6652003870468661</c:v>
                </c:pt>
                <c:pt idx="2">
                  <c:v>9.566668108242947</c:v>
                </c:pt>
                <c:pt idx="3">
                  <c:v>9.6112702330188693</c:v>
                </c:pt>
                <c:pt idx="4">
                  <c:v>9.5599766019527959</c:v>
                </c:pt>
                <c:pt idx="5">
                  <c:v>9.4887361164065886</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8.634180706067788</c:v>
                </c:pt>
                <c:pt idx="1">
                  <c:v>8.8820734037267801</c:v>
                </c:pt>
                <c:pt idx="2">
                  <c:v>8.9714960007563516</c:v>
                </c:pt>
                <c:pt idx="3">
                  <c:v>8.6767753444335405</c:v>
                </c:pt>
                <c:pt idx="4">
                  <c:v>9.070277616236563</c:v>
                </c:pt>
                <c:pt idx="5">
                  <c:v>9.1716323273806086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8.1537201333552289</c:v>
                </c:pt>
                <c:pt idx="1">
                  <c:v>8.5182980133987058</c:v>
                </c:pt>
                <c:pt idx="2">
                  <c:v>8.4961697780329271</c:v>
                </c:pt>
                <c:pt idx="3">
                  <c:v>8.2844905268369811</c:v>
                </c:pt>
                <c:pt idx="4">
                  <c:v>7.9983671416293634</c:v>
                </c:pt>
                <c:pt idx="5">
                  <c:v>8.4684339405717104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8.8126339198397527</c:v>
                </c:pt>
                <c:pt idx="1">
                  <c:v>8.9918752068799463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8.0863369222895827</c:v>
                </c:pt>
                <c:pt idx="1">
                  <c:v>8.4298711891240128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9.7729879681684864</c:v>
                </c:pt>
                <c:pt idx="1">
                  <c:v>9.7596547608253257</c:v>
                </c:pt>
                <c:pt idx="2">
                  <c:v>9.8337446965891235</c:v>
                </c:pt>
                <c:pt idx="3">
                  <c:v>9.8813480598828036</c:v>
                </c:pt>
                <c:pt idx="4">
                  <c:v>9.8572715280284235</c:v>
                </c:pt>
                <c:pt idx="5">
                  <c:v>9.7812251266010115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9.2287600997294259</c:v>
                </c:pt>
                <c:pt idx="1">
                  <c:v>9.4085694479022397</c:v>
                </c:pt>
                <c:pt idx="2">
                  <c:v>9.2230568297606812</c:v>
                </c:pt>
                <c:pt idx="3">
                  <c:v>9.3651415914126783</c:v>
                </c:pt>
                <c:pt idx="4">
                  <c:v>9.3230382428037579</c:v>
                </c:pt>
                <c:pt idx="5">
                  <c:v>9.3788059737541882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9.7032168374400261</c:v>
                </c:pt>
                <c:pt idx="1">
                  <c:v>9.7468194062279423</c:v>
                </c:pt>
                <c:pt idx="2">
                  <c:v>9.6950804199647642</c:v>
                </c:pt>
                <c:pt idx="3">
                  <c:v>9.7685424377867722</c:v>
                </c:pt>
                <c:pt idx="4">
                  <c:v>9.7238942238557478</c:v>
                </c:pt>
                <c:pt idx="5">
                  <c:v>9.6855662368774205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9.0409227575976328</c:v>
                </c:pt>
                <c:pt idx="1">
                  <c:v>9.110201605951616</c:v>
                </c:pt>
                <c:pt idx="2">
                  <c:v>9.2064463263592735</c:v>
                </c:pt>
                <c:pt idx="3">
                  <c:v>9.2655585419664046</c:v>
                </c:pt>
                <c:pt idx="4">
                  <c:v>9.1258755552833613</c:v>
                </c:pt>
                <c:pt idx="5">
                  <c:v>9.318732224535756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9.2334127444410914</c:v>
                </c:pt>
                <c:pt idx="1">
                  <c:v>9.3671454250067363</c:v>
                </c:pt>
                <c:pt idx="2">
                  <c:v>9.3502322936832574</c:v>
                </c:pt>
                <c:pt idx="3">
                  <c:v>9.2209723418405396</c:v>
                </c:pt>
                <c:pt idx="4">
                  <c:v>9.1821676234899314</c:v>
                </c:pt>
                <c:pt idx="5">
                  <c:v>9.3974712569812358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9.3422220993569738</c:v>
                </c:pt>
                <c:pt idx="1">
                  <c:v>9.5460510115855346</c:v>
                </c:pt>
                <c:pt idx="2">
                  <c:v>9.5528387103223036</c:v>
                </c:pt>
                <c:pt idx="3">
                  <c:v>9.3094787551129858</c:v>
                </c:pt>
                <c:pt idx="4">
                  <c:v>9.4561506710832273</c:v>
                </c:pt>
                <c:pt idx="5">
                  <c:v>9.5148310379256635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9.024728827946312</c:v>
                </c:pt>
                <c:pt idx="1">
                  <c:v>9.2636764536606293</c:v>
                </c:pt>
                <c:pt idx="2">
                  <c:v>9.3066105891784776</c:v>
                </c:pt>
                <c:pt idx="3">
                  <c:v>9.2669725584559597</c:v>
                </c:pt>
                <c:pt idx="4">
                  <c:v>9.2667364782966839</c:v>
                </c:pt>
                <c:pt idx="5">
                  <c:v>9.3259399652041246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8.5310605522196656</c:v>
                </c:pt>
                <c:pt idx="1">
                  <c:v>8.7743782473454672</c:v>
                </c:pt>
                <c:pt idx="2">
                  <c:v>8.7048708991463393</c:v>
                </c:pt>
                <c:pt idx="3">
                  <c:v>8.8201706617868272</c:v>
                </c:pt>
                <c:pt idx="4">
                  <c:v>8.9371147151830002</c:v>
                </c:pt>
                <c:pt idx="5">
                  <c:v>9.003646145478795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8.7219551131970228</c:v>
                </c:pt>
                <c:pt idx="1">
                  <c:v>8.8916933084313516</c:v>
                </c:pt>
                <c:pt idx="2">
                  <c:v>8.7676466028323077</c:v>
                </c:pt>
                <c:pt idx="3">
                  <c:v>8.8271205129292927</c:v>
                </c:pt>
                <c:pt idx="4">
                  <c:v>8.6783149878831125</c:v>
                </c:pt>
                <c:pt idx="5">
                  <c:v>8.9007461378682411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7.8474694353780921</c:v>
                </c:pt>
                <c:pt idx="1">
                  <c:v>8.0560652883682788</c:v>
                </c:pt>
                <c:pt idx="2">
                  <c:v>7.8092437186181982</c:v>
                </c:pt>
                <c:pt idx="3">
                  <c:v>8.0482147243805429</c:v>
                </c:pt>
                <c:pt idx="4">
                  <c:v>8.0057696255895756</c:v>
                </c:pt>
                <c:pt idx="5">
                  <c:v>8.2344483494531815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9.4037903045530395</c:v>
                </c:pt>
                <c:pt idx="1">
                  <c:v>9.5366382945418895</c:v>
                </c:pt>
                <c:pt idx="2">
                  <c:v>9.5688830284063329</c:v>
                </c:pt>
                <c:pt idx="3">
                  <c:v>9.3975984562510675</c:v>
                </c:pt>
                <c:pt idx="4">
                  <c:v>9.4772914203307383</c:v>
                </c:pt>
                <c:pt idx="5">
                  <c:v>9.510049263162653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8.4164441249129496</c:v>
                </c:pt>
                <c:pt idx="1">
                  <c:v>8.8774324948038394</c:v>
                </c:pt>
                <c:pt idx="2">
                  <c:v>8.7065388232615781</c:v>
                </c:pt>
                <c:pt idx="3">
                  <c:v>8.8003764805811233</c:v>
                </c:pt>
                <c:pt idx="4">
                  <c:v>8.5178081433748591</c:v>
                </c:pt>
                <c:pt idx="5">
                  <c:v>8.8846660257033463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9.774196289234494</c:v>
                </c:pt>
                <c:pt idx="1">
                  <c:v>9.8046472114373877</c:v>
                </c:pt>
                <c:pt idx="2">
                  <c:v>9.7631119973508138</c:v>
                </c:pt>
                <c:pt idx="3">
                  <c:v>9.7449078070066921</c:v>
                </c:pt>
                <c:pt idx="4">
                  <c:v>9.7521073355629646</c:v>
                </c:pt>
                <c:pt idx="5">
                  <c:v>9.756929096957041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9.3104354787611978</c:v>
                </c:pt>
                <c:pt idx="1">
                  <c:v>9.5455429086956869</c:v>
                </c:pt>
                <c:pt idx="2">
                  <c:v>9.4881806007449434</c:v>
                </c:pt>
                <c:pt idx="3">
                  <c:v>9.4885782471858189</c:v>
                </c:pt>
                <c:pt idx="4">
                  <c:v>9.4644645600000228</c:v>
                </c:pt>
                <c:pt idx="5">
                  <c:v>9.4450047290788728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8.7645912101828038</c:v>
                </c:pt>
                <c:pt idx="1">
                  <c:v>9.2359444069319441</c:v>
                </c:pt>
                <c:pt idx="2">
                  <c:v>9.2551145900842755</c:v>
                </c:pt>
                <c:pt idx="3">
                  <c:v>9.1565474125024906</c:v>
                </c:pt>
                <c:pt idx="4">
                  <c:v>9.1641857939538784</c:v>
                </c:pt>
                <c:pt idx="5">
                  <c:v>9.3326111406305703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7.9689852988207974</c:v>
                </c:pt>
                <c:pt idx="1">
                  <c:v>7.8300315889014049</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8.066861644905746</c:v>
                </c:pt>
                <c:pt idx="1">
                  <c:v>8.4550898973057791</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7.7624264939450924</c:v>
                </c:pt>
                <c:pt idx="1">
                  <c:v>8.2258511829207972</c:v>
                </c:pt>
                <c:pt idx="2">
                  <c:v>7.9336369693049731</c:v>
                </c:pt>
                <c:pt idx="3">
                  <c:v>7.5510905259629304</c:v>
                </c:pt>
                <c:pt idx="4">
                  <c:v>7.5474537574262746</c:v>
                </c:pt>
                <c:pt idx="5">
                  <c:v>7.6476503073821673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8.4113495312260191</c:v>
                </c:pt>
                <c:pt idx="1">
                  <c:v>8.7917325023990482</c:v>
                </c:pt>
                <c:pt idx="2">
                  <c:v>8.6342713214349072</c:v>
                </c:pt>
                <c:pt idx="3">
                  <c:v>8.1974822497712214</c:v>
                </c:pt>
                <c:pt idx="4">
                  <c:v>7.5831409964495204</c:v>
                </c:pt>
                <c:pt idx="5">
                  <c:v>7.8347323002462614</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7.7986461750088827</c:v>
                </c:pt>
                <c:pt idx="1">
                  <c:v>8.105903272147696</c:v>
                </c:pt>
                <c:pt idx="2">
                  <c:v>7.8494314478785574</c:v>
                </c:pt>
                <c:pt idx="3">
                  <c:v>7.6577071747769843</c:v>
                </c:pt>
                <c:pt idx="4">
                  <c:v>7.656362170605898</c:v>
                </c:pt>
                <c:pt idx="5">
                  <c:v>8.1834768687630817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8.8334076950177369</c:v>
                </c:pt>
                <c:pt idx="1">
                  <c:v>9.355297229229544</c:v>
                </c:pt>
                <c:pt idx="2">
                  <c:v>9.1712036768179477</c:v>
                </c:pt>
                <c:pt idx="3">
                  <c:v>9.0566795855609499</c:v>
                </c:pt>
                <c:pt idx="4">
                  <c:v>9.3221855236145501</c:v>
                </c:pt>
                <c:pt idx="5">
                  <c:v>9.2158805910852575</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9.2340101045943186</c:v>
                </c:pt>
                <c:pt idx="1">
                  <c:v>9.1603043313334513</c:v>
                </c:pt>
                <c:pt idx="2">
                  <c:v>9.2143522379824994</c:v>
                </c:pt>
                <c:pt idx="3">
                  <c:v>9.212631636924721</c:v>
                </c:pt>
                <c:pt idx="4">
                  <c:v>9.3344596757577918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6.0876593632033984</c:v>
                </c:pt>
                <c:pt idx="1">
                  <c:v>5.6344412379030597</c:v>
                </c:pt>
                <c:pt idx="2">
                  <c:v>5.1741399230548391</c:v>
                </c:pt>
                <c:pt idx="3">
                  <c:v>5.1785846565923572</c:v>
                </c:pt>
                <c:pt idx="4">
                  <c:v>5.4969598264655346</c:v>
                </c:pt>
                <c:pt idx="5">
                  <c:v>5.8490114777522439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7.2752547844020157</c:v>
                </c:pt>
                <c:pt idx="1">
                  <c:v>7.4359115604583126</c:v>
                </c:pt>
                <c:pt idx="2">
                  <c:v>7.1928295903670199</c:v>
                </c:pt>
                <c:pt idx="3">
                  <c:v>6.924343590872196</c:v>
                </c:pt>
                <c:pt idx="4">
                  <c:v>7.1538664722071301</c:v>
                </c:pt>
                <c:pt idx="5">
                  <c:v>7.5385181738845866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9.2125662752370356</c:v>
                </c:pt>
                <c:pt idx="1">
                  <c:v>9.1074755712932696</c:v>
                </c:pt>
                <c:pt idx="2">
                  <c:v>8.9106987986940371</c:v>
                </c:pt>
                <c:pt idx="3">
                  <c:v>8.8284484321618475</c:v>
                </c:pt>
                <c:pt idx="4">
                  <c:v>8.7134153615183596</c:v>
                </c:pt>
                <c:pt idx="5">
                  <c:v>9.3006382112218802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8.7889479700194872</c:v>
                </c:pt>
                <c:pt idx="1">
                  <c:v>8.8784745528315661</c:v>
                </c:pt>
                <c:pt idx="2">
                  <c:v>8.5511154065830315</c:v>
                </c:pt>
                <c:pt idx="3">
                  <c:v>8.5611583785234302</c:v>
                </c:pt>
                <c:pt idx="4">
                  <c:v>8.5061256408502075</c:v>
                </c:pt>
                <c:pt idx="5">
                  <c:v>8.918999003560387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6.7544798151408543</c:v>
                </c:pt>
                <c:pt idx="1">
                  <c:v>7.0924732126146308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9.7481439843383857</c:v>
                </c:pt>
                <c:pt idx="1">
                  <c:v>9.5962713819697587</c:v>
                </c:pt>
                <c:pt idx="2">
                  <c:v>9.6669523023041464</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9.5597659461196471</c:v>
                </c:pt>
                <c:pt idx="1">
                  <c:v>9.7178651847972954</c:v>
                </c:pt>
                <c:pt idx="2">
                  <c:v>9.7978557552222831</c:v>
                </c:pt>
                <c:pt idx="3">
                  <c:v>9.6092838923167356</c:v>
                </c:pt>
                <c:pt idx="4">
                  <c:v>9.6595289552409866</c:v>
                </c:pt>
                <c:pt idx="5">
                  <c:v>9.632717959340992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9.0714358067090455</c:v>
                </c:pt>
                <c:pt idx="1">
                  <c:v>9.1688673401245975</c:v>
                </c:pt>
                <c:pt idx="2">
                  <c:v>9.2220971984863187</c:v>
                </c:pt>
                <c:pt idx="3">
                  <c:v>9.1323472726316606</c:v>
                </c:pt>
                <c:pt idx="4">
                  <c:v>9.2125377379689173</c:v>
                </c:pt>
                <c:pt idx="5">
                  <c:v>9.2209989792999778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31849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RBQ | Liverpool Heart and Chest Hospital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31849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RBQ | Liverpool Heart and Chest Hospital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RBQ | Liverpool Heart and Chest Hospital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Liverpool Heart and Chest Hospital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853277845"/>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156137508"/>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60%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743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45%</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67%</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55%</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475015786"/>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4048845221"/>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20702676"/>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935314764"/>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666186843"/>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691299623"/>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q25. Were you given enough privacy when being examined or treated?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4066146304"/>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537716942"/>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83892800"/>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Liverpool Heart and Chest Hospital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Liverpool Heart and Chest Hospital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743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Mental health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Food:</a:t>
            </a:r>
            <a:r>
              <a:rPr lang="en-GB" sz="1250">
                <a:solidFill>
                  <a:prstClr val="black"/>
                </a:solidFill>
                <a:latin typeface="Arial"/>
              </a:rPr>
              <a:t> </a:t>
            </a:r>
            <a:r>
              <a:rPr lang="en-GB" sz="1250" b="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Taking medication:</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Privacy:</a:t>
            </a:r>
            <a:r>
              <a:rPr lang="en-GB" sz="1250">
                <a:solidFill>
                  <a:prstClr val="black"/>
                </a:solidFill>
                <a:latin typeface="Arial"/>
              </a:rPr>
              <a:t> </a:t>
            </a:r>
            <a:r>
              <a:rPr lang="en-GB" sz="1250" b="0" noProof="0">
                <a:solidFill>
                  <a:prstClr val="black"/>
                </a:solidFill>
                <a:latin typeface="Arial"/>
              </a:rPr>
              <a:t>Patients being given enough privacy when being examined or treated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room temperature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able to understand information given about what they should/shouldn't do after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16670580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9820481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649162105"/>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50403841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398009229"/>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578612074"/>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67871864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293141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1094720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493845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158506614"/>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97505750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981903757"/>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840955665"/>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907974829"/>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770083786"/>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64493850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6066862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161283465"/>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209788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12547329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4558091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374397439"/>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24038274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4186441448"/>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4119161079"/>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645731099"/>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968767002"/>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605458359"/>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51646112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2739047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5107024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825353692"/>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10516128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73210528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72367449"/>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62848400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899516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79163745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7220839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690854363"/>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0751677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472789227"/>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63495246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55166116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28235195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40809919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24322560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887179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682469529"/>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9511932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222280792"/>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08220827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8504080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83797331"/>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248090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174933382"/>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058044363"/>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873739639"/>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520791996"/>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41339716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836021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868731448"/>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6465713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765175783"/>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4192874655"/>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211548827"/>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76571591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42453869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281560119"/>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543291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37921811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79385128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0760178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64727425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02977352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63708679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454169222"/>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56887427"/>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59256100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1689537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62073815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0211662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09952122"/>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361404918"/>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69335794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72526883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527030474"/>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35816580"/>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772500186"/>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60888384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41530745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63136808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8497328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158902642"/>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559733891"/>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1134311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41766058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2420008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2632958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265788651"/>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8949274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128977696"/>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3561585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3224522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406867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424143044"/>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60283737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625332136"/>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78890326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7430022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263209474"/>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Much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0621277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628680491"/>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117732377"/>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5438939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4806838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6011485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2434566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359358116"/>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1652134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4790933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3261465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7840363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9586496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9403690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83770782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9431920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3850665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87849405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9157956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108022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524815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77281132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9708010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9660807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6490909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228536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6353564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4562745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40178681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7203661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0875500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3150583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6690066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1339760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590587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5407786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40388882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1420837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32430950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5818588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70939280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2791090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10118335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0874846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23387633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9010594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29966515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9520719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28384785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8163056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97203869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8320296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4000100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81511916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4975998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0883783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02972254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99582066"/>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73708618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3866023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7535357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733</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1110693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359117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807;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807;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85816513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4168173945"/>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7931394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15514113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5654776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9625340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807;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807;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0643523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2318001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807;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712779001"/>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342120330"/>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266695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64423053"/>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3567515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5058838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72823828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398378173"/>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67680286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042749094"/>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77343353"/>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67785413"/>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242341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6893812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5934816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715</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5452039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4819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9464345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297063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8630730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1476128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708</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2881863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315787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4967603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1220302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7693144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588620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757159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8053971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2106117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193260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4306697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9230671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8183815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600297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478586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2656243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0924970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649963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6428763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753;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672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855789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93829573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4057124635"/>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90611209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516994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40421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003165446"/>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481540120"/>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501946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287459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57717580"/>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575229604"/>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142285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772;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777455813"/>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109187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337647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782;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695;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0276568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1242655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163521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011036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796;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784;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0557184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0276295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8130863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26677224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69964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804;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9867165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4324061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5217722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798;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928071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029345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857;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761;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800;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814;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1325508944"/>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Q12. Were you able to get hospital food outside of set mealtimes?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Q14. When you asked doctors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Q17. When you asked nurses questions, did you get answers you could understand?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Q18. Did you have confidence and trust in the nurses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Q23. How much information about your condition or treatment was given to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Q27. Were you able to get a member of staff to help you when you needed attention?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Q33. To what extent did hospital staff involve your family or carers in decisions about you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Q39. Thinking about any medicine you were to take at home, were you given any of the following?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Q44. Overall, did you feel you were treated with kindness and compassion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3105629445"/>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Q16. When doctors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Q31. Were you given enough information about the care and treatment you would receive while on a virtual ward?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1174172462"/>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17303</Words>
  <Application>Microsoft Office PowerPoint</Application>
  <PresentationFormat>Widescreen</PresentationFormat>
  <Paragraphs>2177</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Liverpool Heart and Chest Hospital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2026-09-02T13:49:54Z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